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b1880e2923f4f83" /><Relationship Type="http://schemas.openxmlformats.org/officeDocument/2006/relationships/extended-properties" Target="/docProps/app.xml" Id="Rc2cc19da7c764494" /><Relationship Type="http://schemas.openxmlformats.org/officeDocument/2006/relationships/officeDocument" Target="/ppt/presentation.xml" Id="R490e32e9f94b4c99" /></Relationships>
</file>

<file path=ppt/presentation.xml><?xml version="1.0" encoding="utf-8"?>
<p:presentation xmlns:p="http://schemas.openxmlformats.org/presentationml/2006/main">
  <p:sldMasterIdLst>
    <p:sldMasterId xmlns:r="http://schemas.openxmlformats.org/officeDocument/2006/relationships" id="2147483648" r:id="R02bb797754684ebd"/>
  </p:sldMasterIdLst>
  <p:notesMasterIdLst>
    <p:notesMasterId xmlns:r="http://schemas.openxmlformats.org/officeDocument/2006/relationships" r:id="Rfa9ccda6d9274713"/>
  </p:notesMasterIdLst>
  <p:sldIdLst>
    <p:sldId xmlns:r="http://schemas.openxmlformats.org/officeDocument/2006/relationships" id="256" r:id="R9571b0f737aa4a7f"/>
    <p:sldId xmlns:r="http://schemas.openxmlformats.org/officeDocument/2006/relationships" id="257" r:id="R6a3e0657815d4bcc"/>
    <p:sldId xmlns:r="http://schemas.openxmlformats.org/officeDocument/2006/relationships" id="258" r:id="R1a8287e5ccf54d61"/>
    <p:sldId xmlns:r="http://schemas.openxmlformats.org/officeDocument/2006/relationships" id="259" r:id="R14d3bd3fcb034df0"/>
    <p:sldId xmlns:r="http://schemas.openxmlformats.org/officeDocument/2006/relationships" id="260" r:id="R7a6f14887ff246af"/>
    <p:sldId xmlns:r="http://schemas.openxmlformats.org/officeDocument/2006/relationships" id="261" r:id="Rfa8fde8c0bc54c62"/>
    <p:sldId xmlns:r="http://schemas.openxmlformats.org/officeDocument/2006/relationships" id="262" r:id="R46e88ac31a0144e9"/>
    <p:sldId xmlns:r="http://schemas.openxmlformats.org/officeDocument/2006/relationships" id="263" r:id="Rf1c2c8ecb6b744f2"/>
    <p:sldId xmlns:r="http://schemas.openxmlformats.org/officeDocument/2006/relationships" id="264" r:id="R4c59e12ac9094f33"/>
    <p:sldId xmlns:r="http://schemas.openxmlformats.org/officeDocument/2006/relationships" id="265" r:id="R16de22a40a524b5f"/>
    <p:sldId xmlns:r="http://schemas.openxmlformats.org/officeDocument/2006/relationships" id="266" r:id="R0d69360c61354f4d"/>
    <p:sldId xmlns:r="http://schemas.openxmlformats.org/officeDocument/2006/relationships" id="267" r:id="R07546a50776a4e09"/>
    <p:sldId xmlns:r="http://schemas.openxmlformats.org/officeDocument/2006/relationships" id="268" r:id="R1da111f391344a0d"/>
    <p:sldId xmlns:r="http://schemas.openxmlformats.org/officeDocument/2006/relationships" id="269" r:id="R4c755aece64d46e6"/>
    <p:sldId xmlns:r="http://schemas.openxmlformats.org/officeDocument/2006/relationships" id="270" r:id="Rfcce03751919498a"/>
    <p:sldId xmlns:r="http://schemas.openxmlformats.org/officeDocument/2006/relationships" id="271" r:id="R05d4868850284c85"/>
    <p:sldId xmlns:r="http://schemas.openxmlformats.org/officeDocument/2006/relationships" id="272" r:id="R5173d253356b4c6c"/>
    <p:sldId xmlns:r="http://schemas.openxmlformats.org/officeDocument/2006/relationships" id="273" r:id="R6ef86c3e1e44437a"/>
    <p:sldId xmlns:r="http://schemas.openxmlformats.org/officeDocument/2006/relationships" id="274" r:id="Re0a45dd56a6045fa"/>
    <p:sldId xmlns:r="http://schemas.openxmlformats.org/officeDocument/2006/relationships" id="275" r:id="R1c42096235ce4f86"/>
    <p:sldId xmlns:r="http://schemas.openxmlformats.org/officeDocument/2006/relationships" id="276" r:id="R82394b741a674cda"/>
    <p:sldId xmlns:r="http://schemas.openxmlformats.org/officeDocument/2006/relationships" id="277" r:id="R9609670795ff471b"/>
    <p:sldId xmlns:r="http://schemas.openxmlformats.org/officeDocument/2006/relationships" id="278" r:id="R7db00d29f916467f"/>
    <p:sldId xmlns:r="http://schemas.openxmlformats.org/officeDocument/2006/relationships" id="279" r:id="R1710a27ee024465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d89770828bc4e9a" /><Relationship Type="http://schemas.openxmlformats.org/officeDocument/2006/relationships/slideMaster" Target="/ppt/slideMasters/slideMaster1.xml" Id="R02bb797754684ebd" /><Relationship Type="http://schemas.openxmlformats.org/officeDocument/2006/relationships/notesMaster" Target="/ppt/notesMasters/notesMaster1.xml" Id="Rfa9ccda6d9274713" /><Relationship Type="http://schemas.openxmlformats.org/officeDocument/2006/relationships/presProps" Target="/ppt/presProps.xml" Id="Ra695106c64fd48bd" /><Relationship Type="http://schemas.openxmlformats.org/officeDocument/2006/relationships/tableStyles" Target="/ppt/tableStyles.xml" Id="Re9be8c3c37c74dd8" /><Relationship Type="http://schemas.openxmlformats.org/officeDocument/2006/relationships/slide" Target="/ppt/slides/slide1.xml" Id="R9571b0f737aa4a7f" /><Relationship Type="http://schemas.openxmlformats.org/officeDocument/2006/relationships/slide" Target="/ppt/slides/slide2.xml" Id="R6a3e0657815d4bcc" /><Relationship Type="http://schemas.openxmlformats.org/officeDocument/2006/relationships/slide" Target="/ppt/slides/slide3.xml" Id="R1a8287e5ccf54d61" /><Relationship Type="http://schemas.openxmlformats.org/officeDocument/2006/relationships/slide" Target="/ppt/slides/slide4.xml" Id="R14d3bd3fcb034df0" /><Relationship Type="http://schemas.openxmlformats.org/officeDocument/2006/relationships/slide" Target="/ppt/slides/slide5.xml" Id="R7a6f14887ff246af" /><Relationship Type="http://schemas.openxmlformats.org/officeDocument/2006/relationships/slide" Target="/ppt/slides/slide6.xml" Id="Rfa8fde8c0bc54c62" /><Relationship Type="http://schemas.openxmlformats.org/officeDocument/2006/relationships/slide" Target="/ppt/slides/slide7.xml" Id="R46e88ac31a0144e9" /><Relationship Type="http://schemas.openxmlformats.org/officeDocument/2006/relationships/slide" Target="/ppt/slides/slide8.xml" Id="Rf1c2c8ecb6b744f2" /><Relationship Type="http://schemas.openxmlformats.org/officeDocument/2006/relationships/slide" Target="/ppt/slides/slide9.xml" Id="R4c59e12ac9094f33" /><Relationship Type="http://schemas.openxmlformats.org/officeDocument/2006/relationships/slide" Target="/ppt/slides/slide10.xml" Id="R16de22a40a524b5f" /><Relationship Type="http://schemas.openxmlformats.org/officeDocument/2006/relationships/slide" Target="/ppt/slides/slide11.xml" Id="R0d69360c61354f4d" /><Relationship Type="http://schemas.openxmlformats.org/officeDocument/2006/relationships/slide" Target="/ppt/slides/slide12.xml" Id="R07546a50776a4e09" /><Relationship Type="http://schemas.openxmlformats.org/officeDocument/2006/relationships/slide" Target="/ppt/slides/slide13.xml" Id="R1da111f391344a0d" /><Relationship Type="http://schemas.openxmlformats.org/officeDocument/2006/relationships/slide" Target="/ppt/slides/slide14.xml" Id="R4c755aece64d46e6" /><Relationship Type="http://schemas.openxmlformats.org/officeDocument/2006/relationships/slide" Target="/ppt/slides/slide15.xml" Id="Rfcce03751919498a" /><Relationship Type="http://schemas.openxmlformats.org/officeDocument/2006/relationships/slide" Target="/ppt/slides/slide16.xml" Id="R05d4868850284c85" /><Relationship Type="http://schemas.openxmlformats.org/officeDocument/2006/relationships/slide" Target="/ppt/slides/slide17.xml" Id="R5173d253356b4c6c" /><Relationship Type="http://schemas.openxmlformats.org/officeDocument/2006/relationships/slide" Target="/ppt/slides/slide18.xml" Id="R6ef86c3e1e44437a" /><Relationship Type="http://schemas.openxmlformats.org/officeDocument/2006/relationships/slide" Target="/ppt/slides/slide19.xml" Id="Re0a45dd56a6045fa" /><Relationship Type="http://schemas.openxmlformats.org/officeDocument/2006/relationships/slide" Target="/ppt/slides/slide20.xml" Id="R1c42096235ce4f86" /><Relationship Type="http://schemas.openxmlformats.org/officeDocument/2006/relationships/slide" Target="/ppt/slides/slide21.xml" Id="R82394b741a674cda" /><Relationship Type="http://schemas.openxmlformats.org/officeDocument/2006/relationships/slide" Target="/ppt/slides/slide22.xml" Id="R9609670795ff471b" /><Relationship Type="http://schemas.openxmlformats.org/officeDocument/2006/relationships/slide" Target="/ppt/slides/slide23.xml" Id="R7db00d29f916467f" /><Relationship Type="http://schemas.openxmlformats.org/officeDocument/2006/relationships/slide" Target="/ppt/slides/slide24.xml" Id="R1710a27ee024465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75bc744841b48e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b8c1983d7b843ad" /><Relationship Type="http://schemas.openxmlformats.org/officeDocument/2006/relationships/notesMaster" Target="/ppt/notesMasters/notesMaster1.xml" Id="R42b9c38249204df4" /></Relationships>
</file>

<file path=ppt/notesSlides/_rels/notesSlide2.xml.rels>&#65279;<?xml version="1.0" encoding="utf-8"?><Relationships xmlns="http://schemas.openxmlformats.org/package/2006/relationships"><Relationship Type="http://schemas.openxmlformats.org/officeDocument/2006/relationships/slide" Target="/ppt/slides/slide2.xml" Id="Ra456fde3fc594ce8" /><Relationship Type="http://schemas.openxmlformats.org/officeDocument/2006/relationships/notesMaster" Target="/ppt/notesMasters/notesMaster1.xml" Id="R6b540e7a6a174cd9" /></Relationships>
</file>

<file path=ppt/notesSlides/_rels/notesSlide3.xml.rels>&#65279;<?xml version="1.0" encoding="utf-8"?><Relationships xmlns="http://schemas.openxmlformats.org/package/2006/relationships"><Relationship Type="http://schemas.openxmlformats.org/officeDocument/2006/relationships/slide" Target="/ppt/slides/slide3.xml" Id="R1c85a88a2a0a4810" /><Relationship Type="http://schemas.openxmlformats.org/officeDocument/2006/relationships/notesMaster" Target="/ppt/notesMasters/notesMaster1.xml" Id="Rf8f37d45bc994081" /></Relationships>
</file>

<file path=ppt/notesSlides/_rels/notesSlide4.xml.rels>&#65279;<?xml version="1.0" encoding="utf-8"?><Relationships xmlns="http://schemas.openxmlformats.org/package/2006/relationships"><Relationship Type="http://schemas.openxmlformats.org/officeDocument/2006/relationships/slide" Target="/ppt/slides/slide4.xml" Id="R94fc9012abf4490c" /><Relationship Type="http://schemas.openxmlformats.org/officeDocument/2006/relationships/notesMaster" Target="/ppt/notesMasters/notesMaster1.xml" Id="Rcf781831e9064c18" /></Relationships>
</file>

<file path=ppt/notesSlides/_rels/notesSlide5.xml.rels>&#65279;<?xml version="1.0" encoding="utf-8"?><Relationships xmlns="http://schemas.openxmlformats.org/package/2006/relationships"><Relationship Type="http://schemas.openxmlformats.org/officeDocument/2006/relationships/slide" Target="/ppt/slides/slide5.xml" Id="R67d6e945690140bc" /><Relationship Type="http://schemas.openxmlformats.org/officeDocument/2006/relationships/notesMaster" Target="/ppt/notesMasters/notesMaster1.xml" Id="Rb34a1c04fb47400a" /></Relationships>
</file>

<file path=ppt/notesSlides/_rels/notesSlide6.xml.rels>&#65279;<?xml version="1.0" encoding="utf-8"?><Relationships xmlns="http://schemas.openxmlformats.org/package/2006/relationships"><Relationship Type="http://schemas.openxmlformats.org/officeDocument/2006/relationships/slide" Target="/ppt/slides/slide6.xml" Id="R95af549a715242c7" /><Relationship Type="http://schemas.openxmlformats.org/officeDocument/2006/relationships/notesMaster" Target="/ppt/notesMasters/notesMaster1.xml" Id="Rafad046558114b7b" /></Relationships>
</file>

<file path=ppt/notesSlides/_rels/notesSlide7.xml.rels>&#65279;<?xml version="1.0" encoding="utf-8"?><Relationships xmlns="http://schemas.openxmlformats.org/package/2006/relationships"><Relationship Type="http://schemas.openxmlformats.org/officeDocument/2006/relationships/slide" Target="/ppt/slides/slide7.xml" Id="R3eece130b72544dd" /><Relationship Type="http://schemas.openxmlformats.org/officeDocument/2006/relationships/notesMaster" Target="/ppt/notesMasters/notesMaster1.xml" Id="Raf532b4497074bd6" /></Relationships>
</file>

<file path=ppt/notesSlides/_rels/notesSlide8.xml.rels>&#65279;<?xml version="1.0" encoding="utf-8"?><Relationships xmlns="http://schemas.openxmlformats.org/package/2006/relationships"><Relationship Type="http://schemas.openxmlformats.org/officeDocument/2006/relationships/slide" Target="/ppt/slides/slide8.xml" Id="R7672083e8e4c4d96" /><Relationship Type="http://schemas.openxmlformats.org/officeDocument/2006/relationships/notesMaster" Target="/ppt/notesMasters/notesMaster1.xml" Id="R591d0791f5784ef6" /></Relationships>
</file>

<file path=ppt/notesSlides/_rels/notesSlide9.xml.rels>&#65279;<?xml version="1.0" encoding="utf-8"?><Relationships xmlns="http://schemas.openxmlformats.org/package/2006/relationships"><Relationship Type="http://schemas.openxmlformats.org/officeDocument/2006/relationships/slide" Target="/ppt/slides/slide9.xml" Id="R03acb6929edc4515" /><Relationship Type="http://schemas.openxmlformats.org/officeDocument/2006/relationships/notesMaster" Target="/ppt/notesMasters/notesMaster1.xml" Id="Rcf28390abfd7479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36253b1bc984766" /><Relationship Type="http://schemas.openxmlformats.org/officeDocument/2006/relationships/notesMaster" Target="/ppt/notesMasters/notesMaster1.xml" Id="Rf9be242c0d48465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3b6f4a1b2b24a56" /><Relationship Type="http://schemas.openxmlformats.org/officeDocument/2006/relationships/notesMaster" Target="/ppt/notesMasters/notesMaster1.xml" Id="R59faf1dfe4b6417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53a49cd4f3e4934" /><Relationship Type="http://schemas.openxmlformats.org/officeDocument/2006/relationships/notesMaster" Target="/ppt/notesMasters/notesMaster1.xml" Id="R15a97713f79c476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cf5b82b14cc4165" /><Relationship Type="http://schemas.openxmlformats.org/officeDocument/2006/relationships/notesMaster" Target="/ppt/notesMasters/notesMaster1.xml" Id="Rc2f62a8c36ec49f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c513359962647e2" /><Relationship Type="http://schemas.openxmlformats.org/officeDocument/2006/relationships/notesMaster" Target="/ppt/notesMasters/notesMaster1.xml" Id="R2cacf0f692034c0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17e472d15914e5a" /><Relationship Type="http://schemas.openxmlformats.org/officeDocument/2006/relationships/notesMaster" Target="/ppt/notesMasters/notesMaster1.xml" Id="R9afee764361b4c0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78fa2b926c44bae" /><Relationship Type="http://schemas.openxmlformats.org/officeDocument/2006/relationships/notesMaster" Target="/ppt/notesMasters/notesMaster1.xml" Id="R113138669f7046b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3da2b51c0af4da3" /><Relationship Type="http://schemas.openxmlformats.org/officeDocument/2006/relationships/notesMaster" Target="/ppt/notesMasters/notesMaster1.xml" Id="R722af490b0ad482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a47b83ed31f4004" /><Relationship Type="http://schemas.openxmlformats.org/officeDocument/2006/relationships/notesMaster" Target="/ppt/notesMasters/notesMaster1.xml" Id="R231c15d9f7d0402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973132455de4c2b" /><Relationship Type="http://schemas.openxmlformats.org/officeDocument/2006/relationships/notesMaster" Target="/ppt/notesMasters/notesMaster1.xml" Id="R4d80e83b08a543d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9d0aae4513f47f8" /><Relationship Type="http://schemas.openxmlformats.org/officeDocument/2006/relationships/notesMaster" Target="/ppt/notesMasters/notesMaster1.xml" Id="R88a0c090eebc4c4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5e7460056224196" /><Relationship Type="http://schemas.openxmlformats.org/officeDocument/2006/relationships/notesMaster" Target="/ppt/notesMasters/notesMaster1.xml" Id="R8e5562107160428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838e4c0c7b9484c" /><Relationship Type="http://schemas.openxmlformats.org/officeDocument/2006/relationships/notesMaster" Target="/ppt/notesMasters/notesMaster1.xml" Id="R7dc3ffcb653b405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795fe7de3e14e2b" /><Relationship Type="http://schemas.openxmlformats.org/officeDocument/2006/relationships/notesMaster" Target="/ppt/notesMasters/notesMaster1.xml" Id="Rf57bca9301a2403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6a4a090811a4002" /><Relationship Type="http://schemas.openxmlformats.org/officeDocument/2006/relationships/notesMaster" Target="/ppt/notesMasters/notesMaster1.xml" Id="R8733d9332d794ab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User-supplied Argaam IR service context and Active - Argaam IR Clients 2026.xlsx (September 2026). Client labels describe service scope in that file, not independently verified live-launch status. No commercial or payment information included.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User-supplied Argaam IR service context and Active - Argaam IR Clients 2026.xlsx (September 2026). Client labels describe service scope in that file, not independently verified live-launch status. No commercial or payment information included.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User-supplied Argaam IR service context and Active - Argaam IR Clients 2026.xlsx (September 2026). Client labels describe service scope in that file, not independently verified live-launch status. No commercial or payment information included.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User-supplied Argaam IR service context and Active - Argaam IR Clients 2026.xlsx (September 2026). Client labels describe service scope in that file, not independently verified live-launch status. No commercial or payment information included.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User-supplied Argaam IR service context and Active - Argaam IR Clients 2026.xlsx (September 2026). Client labels describe service scope in that file, not independently verified live-launch status. No commercial or payment information included.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User-provided Argaam IR App description and uploaded app screenshots. Client service scope from Active - Argaam IR Clients 2026.xlsx (September 2026). Screens are examples and contain historical figures. Market data timing, menu choices and reporting depend on the agreed scope and availability. The app complements official disclosure processes.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User-provided Argaam IR App description and uploaded app screenshots. Client service scope from Active - Argaam IR Clients 2026.xlsx (September 2026). Screens are examples and contain historical figures. Market data timing, menu choices and reporting depend on the agreed scope and availability. The app complements official disclosure processes.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User-provided Argaam IR App description and uploaded app screenshots. Client service scope from Active - Argaam IR Clients 2026.xlsx (September 2026). Screens are examples and contain historical figures. Market data timing, menu choices and reporting depend on the agreed scope and availability. The app complements official disclosure processes.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User-provided Argaam IR App description and uploaded app screenshots. Client service scope from Active - Argaam IR Clients 2026.xlsx (September 2026). Screens are examples and contain historical figures. Market data timing, menu choices and reporting depend on the agreed scope and availability. The app complements official disclosure processes.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User-provided Argaam IR App description and uploaded app screenshots. Client service scope from Active - Argaam IR Clients 2026.xlsx (September 2026). Screens are examples and contain historical figures. Market data timing, menu choices and reporting depend on the agreed scope and availability. The app complements official disclosure processes.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User-provided Argaam IR App description and uploaded app screenshots. Client service scope from Active - Argaam IR Clients 2026.xlsx (September 2026). Screens are examples and contain historical figures. Market data timing, menu choices and reporting depend on the agreed scope and availability. The app complements official disclosure processes.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User-provided Argaam IR App description and uploaded app screenshots. Client service scope from Active - Argaam IR Clients 2026.xlsx (September 2026). Screens are examples and contain historical figures. Market data timing, menu choices and reporting depend on the agreed scope and availability. The app complements official disclosure processes.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User-provided Argaam IR App description and uploaded app screenshots. Client service scope from Active - Argaam IR Clients 2026.xlsx (September 2026). Screens are examples and contain historical figures. Market data timing, menu choices and reporting depend on the agreed scope and availability. The app complements official disclosure processes.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User-supplied Argaam IR service context and Active - Argaam IR Clients 2026.xlsx (September 2026). Client labels describe service scope in that file, not independently verified live-launch status. No commercial or payment information included.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User-supplied Argaam IR service context and Active - Argaam IR Clients 2026.xlsx (September 2026). Client labels describe service scope in that file, not independently verified live-launch status. No commercial or payment information included.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User-supplied Argaam IR service context and Active - Argaam IR Clients 2026.xlsx (September 2026). Client labels describe service scope in that file, not independently verified live-launch status. No commercial or payment information included.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User-supplied Argaam IR service context and Active - Argaam IR Clients 2026.xlsx (September 2026). Client labels describe service scope in that file, not independently verified live-launch status. No commercial or payment information included.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Live client link supplied by user: https://walaa.com/en/overview</a:t>
            </a:r>
          </a:p>
          <a:p xmlns:a="http://schemas.openxmlformats.org/drawingml/2006/main">
            <a:r>
              <a:t>Screenshot captured 19 October 2026. Screenshot may show the Argaam-hosted IR module rather than the outer corporate site. Figures are a historical snapshot.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Live client link supplied by user: https://almajdiah.argaam-ir.com/en</a:t>
            </a:r>
          </a:p>
          <a:p xmlns:a="http://schemas.openxmlformats.org/drawingml/2006/main">
            <a:r>
              <a:t>Screenshot captured 19 October 2026. Screenshot may show the Argaam-hosted IR module rather than the outer corporate site. Figures are a historical snapshot.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Live client link supplied by user: https://awpt.com.sa/investor-relations/#p_overview</a:t>
            </a:r>
          </a:p>
          <a:p xmlns:a="http://schemas.openxmlformats.org/drawingml/2006/main">
            <a:r>
              <a:t>Screenshot captured 19 October 2026. Screenshot may show the Argaam-hosted IR module rather than the outer corporate site. Figures are a historical snapshot.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Live client link supplied by user: https://www.sipchem.com/en/share-tool</a:t>
            </a:r>
          </a:p>
          <a:p xmlns:a="http://schemas.openxmlformats.org/drawingml/2006/main">
            <a:r>
              <a:t>Screenshot captured 19 October 2026. Screenshot may show the Argaam-hosted IR module rather than the outer corporate site. Figures are a historical snapshot.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Live client link supplied by user: https://jabalomar.com.sa/en/disclosure/</a:t>
            </a:r>
          </a:p>
          <a:p xmlns:a="http://schemas.openxmlformats.org/drawingml/2006/main">
            <a:r>
              <a:t>Screenshot captured 19 October 2026. Screenshot may show the Argaam-hosted IR module rather than the outer corporate site. Figures are a historical snapshot.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Live client link supplied by user: https://www.budgetsaudi.com/en/Investor-Relations</a:t>
            </a:r>
          </a:p>
          <a:p xmlns:a="http://schemas.openxmlformats.org/drawingml/2006/main">
            <a:r>
              <a:t>Screenshot captured 19 October 2026. Screenshot may show the Argaam-hosted IR module rather than the outer corporate site. Figures are a historical snapshot.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User-supplied Argaam IR service context and Active - Argaam IR Clients 2026.xlsx (September 2026). Client labels describe service scope in that file, not independently verified live-launch status. No commercial or payment information included.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93c751b0d254c4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071ac41a1e34ce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74933dd8a464ed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9d627741e5f454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c4cef474d66450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d7d312a59e5468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6F14258-B113-4ECF-9F20-4FBA5E3FD4A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E64D373-1C06-40AD-84E6-97824201E2C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1A9CE4A-029C-4F3D-85DD-ECEE95E4502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CBEEF9A-FB9C-484E-A16D-7CA6FDEA65D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BDC2FDC-2920-45C9-986A-4D642293558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05FB79A-93C5-4CA9-9883-8F7F0F6E85C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C58A964-55F8-428D-85C8-7CD56371584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3B9564F-EEC3-4FBF-89C6-09F52F95684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253BAB9-F477-4475-BF7B-747DD949DCC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A473D0A-054E-40B6-9823-06EC9F4321D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d2348506620457c" /><Relationship Type="http://schemas.openxmlformats.org/officeDocument/2006/relationships/slideLayout" Target="/ppt/slideLayouts/slideLayout1.xml" Id="Rcf74944a8e4b4d2f" /><Relationship Type="http://schemas.openxmlformats.org/officeDocument/2006/relationships/slideLayout" Target="/ppt/slideLayouts/slideLayout2.xml" Id="R4c22e01bcb034464" /><Relationship Type="http://schemas.openxmlformats.org/officeDocument/2006/relationships/slideLayout" Target="/ppt/slideLayouts/slideLayout3.xml" Id="R830db95ef8b04742" /><Relationship Type="http://schemas.openxmlformats.org/officeDocument/2006/relationships/slideLayout" Target="/ppt/slideLayouts/slideLayout4.xml" Id="Rb863b37f54e04e13" /><Relationship Type="http://schemas.openxmlformats.org/officeDocument/2006/relationships/slideLayout" Target="/ppt/slideLayouts/slideLayout5.xml" Id="R6943fd94616044d4" /><Relationship Type="http://schemas.openxmlformats.org/officeDocument/2006/relationships/slideLayout" Target="/ppt/slideLayouts/slideLayout6.xml" Id="R09c2dabe59ea4f6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f74944a8e4b4d2f"/>
    <p:sldLayoutId xmlns:r="http://schemas.openxmlformats.org/officeDocument/2006/relationships" id="2147483650" r:id="R4c22e01bcb034464"/>
    <p:sldLayoutId xmlns:r="http://schemas.openxmlformats.org/officeDocument/2006/relationships" id="2147483651" r:id="R830db95ef8b04742"/>
    <p:sldLayoutId xmlns:r="http://schemas.openxmlformats.org/officeDocument/2006/relationships" id="2147483652" r:id="Rb863b37f54e04e13"/>
    <p:sldLayoutId xmlns:r="http://schemas.openxmlformats.org/officeDocument/2006/relationships" id="2147483653" r:id="R6943fd94616044d4"/>
    <p:sldLayoutId xmlns:r="http://schemas.openxmlformats.org/officeDocument/2006/relationships" id="2147483654" r:id="R09c2dabe59ea4f6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f5aa314d43e4438" /><Relationship Type="http://schemas.openxmlformats.org/officeDocument/2006/relationships/image" Target="/ppt/media/image.jpeg" Id="Rd5e447e886f24b61" /><Relationship Type="http://schemas.openxmlformats.org/officeDocument/2006/relationships/notesSlide" Target="/ppt/notesSlides/notesSlide1.xml" Id="R496216d9ae9a40a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b67011e85844af7" /><Relationship Type="http://schemas.openxmlformats.org/officeDocument/2006/relationships/image" Target="/ppt/media/image2.jpeg" Id="Rb27d9bacf6774642" /><Relationship Type="http://schemas.openxmlformats.org/officeDocument/2006/relationships/notesSlide" Target="/ppt/notesSlides/notesSlide2.xml" Id="R73db375a2edc481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a41fae6033a41ad" /><Relationship Type="http://schemas.openxmlformats.org/officeDocument/2006/relationships/image" Target="/ppt/media/image3.jpeg" Id="R17dc7ba8be9e4d44" /><Relationship Type="http://schemas.openxmlformats.org/officeDocument/2006/relationships/notesSlide" Target="/ppt/notesSlides/notesSlide3.xml" Id="Rdbf1848beac649a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da2e78fb6e04483" /><Relationship Type="http://schemas.openxmlformats.org/officeDocument/2006/relationships/image" Target="/ppt/media/image4.jpeg" Id="R173fecc8ae4348a1" /><Relationship Type="http://schemas.openxmlformats.org/officeDocument/2006/relationships/notesSlide" Target="/ppt/notesSlides/notesSlide4.xml" Id="R20e1b6c2a98a4c4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107620b701447e9" /><Relationship Type="http://schemas.openxmlformats.org/officeDocument/2006/relationships/image" Target="/ppt/media/image5.jpeg" Id="Rab9a76be35904b5a" /><Relationship Type="http://schemas.openxmlformats.org/officeDocument/2006/relationships/notesSlide" Target="/ppt/notesSlides/notesSlide5.xml" Id="R03d471ea42e444e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1af068c3f96c40da" /><Relationship Type="http://schemas.openxmlformats.org/officeDocument/2006/relationships/image" Target="/ppt/media/image6.jpeg" Id="Rc8e5f5ab674d45cb" /><Relationship Type="http://schemas.openxmlformats.org/officeDocument/2006/relationships/image" Target="/ppt/media/image7.jpeg" Id="R4dd97a108a2e478b" /><Relationship Type="http://schemas.openxmlformats.org/officeDocument/2006/relationships/image" Target="/ppt/media/image8.jpeg" Id="Rb3e62631e9074825" /><Relationship Type="http://schemas.openxmlformats.org/officeDocument/2006/relationships/image" Target="/ppt/media/image9.jpeg" Id="R68d2133d46954a98" /><Relationship Type="http://schemas.openxmlformats.org/officeDocument/2006/relationships/notesSlide" Target="/ppt/notesSlides/notesSlide6.xml" Id="Re3184545508c42b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398ba393a534479" /><Relationship Type="http://schemas.openxmlformats.org/officeDocument/2006/relationships/image" Target="/ppt/media/image10.jpeg" Id="Ra188210d0fb14bb2" /><Relationship Type="http://schemas.openxmlformats.org/officeDocument/2006/relationships/notesSlide" Target="/ppt/notesSlides/notesSlide7.xml" Id="Rd298b665d3564e3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c4873dccdd644f5c" /><Relationship Type="http://schemas.openxmlformats.org/officeDocument/2006/relationships/image" Target="/ppt/media/image11.jpeg" Id="R6a5cd71d712a4010" /><Relationship Type="http://schemas.openxmlformats.org/officeDocument/2006/relationships/image" Target="/ppt/media/image12.jpeg" Id="R2acd45c9da8c4220" /><Relationship Type="http://schemas.openxmlformats.org/officeDocument/2006/relationships/image" Target="/ppt/media/image13.jpeg" Id="Ra5283f429352433e" /><Relationship Type="http://schemas.openxmlformats.org/officeDocument/2006/relationships/image" Target="/ppt/media/image14.jpeg" Id="Red793c12d4cb4050" /><Relationship Type="http://schemas.openxmlformats.org/officeDocument/2006/relationships/image" Target="/ppt/media/image15.jpeg" Id="R5768bd111c594852" /><Relationship Type="http://schemas.openxmlformats.org/officeDocument/2006/relationships/notesSlide" Target="/ppt/notesSlides/notesSlide8.xml" Id="R85374a7984904736"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547ed526f6e4300" /><Relationship Type="http://schemas.openxmlformats.org/officeDocument/2006/relationships/image" Target="/ppt/media/image16.jpeg" Id="R4236373aa0d84896" /><Relationship Type="http://schemas.openxmlformats.org/officeDocument/2006/relationships/image" Target="/ppt/media/image17.jpeg" Id="R6d694f77213145d9" /><Relationship Type="http://schemas.openxmlformats.org/officeDocument/2006/relationships/image" Target="/ppt/media/image18.jpeg" Id="R354a35b946264097" /><Relationship Type="http://schemas.openxmlformats.org/officeDocument/2006/relationships/notesSlide" Target="/ppt/notesSlides/notesSlide9.xml" Id="R5238e0cb010745b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5fa6df5080284587" /><Relationship Type="http://schemas.openxmlformats.org/officeDocument/2006/relationships/image" Target="/ppt/media/image19.jpeg" Id="R3e051eff4fc54d26" /><Relationship Type="http://schemas.openxmlformats.org/officeDocument/2006/relationships/notesSlide" Target="/ppt/notesSlides/notesSlide10.xml" Id="R65bca44e877240a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fe892e81c6e49a7" /><Relationship Type="http://schemas.openxmlformats.org/officeDocument/2006/relationships/image" Target="/ppt/media/image20.jpeg" Id="R6a0e1b4774eb4705" /><Relationship Type="http://schemas.openxmlformats.org/officeDocument/2006/relationships/image" Target="/ppt/media/image21.jpeg" Id="R5f9ba060c21a4d4e" /><Relationship Type="http://schemas.openxmlformats.org/officeDocument/2006/relationships/image" Target="/ppt/media/image22.jpeg" Id="Rad3ddf39ac6241d8" /><Relationship Type="http://schemas.openxmlformats.org/officeDocument/2006/relationships/image" Target="/ppt/media/image23.jpeg" Id="Re614c0169de64e6e" /><Relationship Type="http://schemas.openxmlformats.org/officeDocument/2006/relationships/image" Target="/ppt/media/image24.jpeg" Id="R64b0b1275fa44dee" /><Relationship Type="http://schemas.openxmlformats.org/officeDocument/2006/relationships/notesSlide" Target="/ppt/notesSlides/notesSlide11.xml" Id="R40ac783e790a4f4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36e3c20eff1c48dd" /><Relationship Type="http://schemas.openxmlformats.org/officeDocument/2006/relationships/image" Target="/ppt/media/image25.jpeg" Id="R19f4e3246e5a48bc" /><Relationship Type="http://schemas.openxmlformats.org/officeDocument/2006/relationships/image" Target="/ppt/media/image26.jpeg" Id="R8ab0dd4861a24c7f" /><Relationship Type="http://schemas.openxmlformats.org/officeDocument/2006/relationships/image" Target="/ppt/media/image27.jpeg" Id="Rb661cb94b5cf4b08" /><Relationship Type="http://schemas.openxmlformats.org/officeDocument/2006/relationships/image" Target="/ppt/media/image28.jpeg" Id="Racebbc80e3b84f65" /><Relationship Type="http://schemas.openxmlformats.org/officeDocument/2006/relationships/notesSlide" Target="/ppt/notesSlides/notesSlide12.xml" Id="R2f77d22e9e70423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dbb611aa53984a85" /><Relationship Type="http://schemas.openxmlformats.org/officeDocument/2006/relationships/image" Target="/ppt/media/image29.jpeg" Id="R42a9f08c265442cd" /><Relationship Type="http://schemas.openxmlformats.org/officeDocument/2006/relationships/notesSlide" Target="/ppt/notesSlides/notesSlide13.xml" Id="R80e82b8d6131448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9266a74fc1cd4590" /><Relationship Type="http://schemas.openxmlformats.org/officeDocument/2006/relationships/image" Target="/ppt/media/image30.jpeg" Id="Ra1545e6305974dab" /><Relationship Type="http://schemas.openxmlformats.org/officeDocument/2006/relationships/notesSlide" Target="/ppt/notesSlides/notesSlide14.xml" Id="R5effc156c1624d9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6ecf7439b13b40fe" /><Relationship Type="http://schemas.openxmlformats.org/officeDocument/2006/relationships/image" Target="/ppt/media/image31.jpeg" Id="R205db7cedd844abb" /><Relationship Type="http://schemas.openxmlformats.org/officeDocument/2006/relationships/notesSlide" Target="/ppt/notesSlides/notesSlide15.xml" Id="R427620bf197f481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3b23281d684b4dd9" /><Relationship Type="http://schemas.openxmlformats.org/officeDocument/2006/relationships/image" Target="/ppt/media/image32.jpeg" Id="R5dd67a1231734154" /><Relationship Type="http://schemas.openxmlformats.org/officeDocument/2006/relationships/notesSlide" Target="/ppt/notesSlides/notesSlide16.xml" Id="R268fa8940f9d4bb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f2af911513624515" /><Relationship Type="http://schemas.openxmlformats.org/officeDocument/2006/relationships/image" Target="/ppt/media/image33.jpeg" Id="R39fa674039a34352" /><Relationship Type="http://schemas.openxmlformats.org/officeDocument/2006/relationships/notesSlide" Target="/ppt/notesSlides/notesSlide17.xml" Id="R7fca1c2e7405410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ede48433200a49c2" /><Relationship Type="http://schemas.openxmlformats.org/officeDocument/2006/relationships/image" Target="/ppt/media/image34.jpeg" Id="R028eaed5b266488a" /><Relationship Type="http://schemas.openxmlformats.org/officeDocument/2006/relationships/image" Target="/ppt/media/image35.jpeg" Id="R7db2d8b3d3894b56" /><Relationship Type="http://schemas.openxmlformats.org/officeDocument/2006/relationships/notesSlide" Target="/ppt/notesSlides/notesSlide18.xml" Id="Rcc05dd6279074c3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b383a49d03474029" /><Relationship Type="http://schemas.openxmlformats.org/officeDocument/2006/relationships/image" Target="/ppt/media/image36.jpeg" Id="R152263e896ae4fc6" /><Relationship Type="http://schemas.openxmlformats.org/officeDocument/2006/relationships/image" Target="/ppt/media/image37.jpeg" Id="Rab72387e65404aa8" /><Relationship Type="http://schemas.openxmlformats.org/officeDocument/2006/relationships/notesSlide" Target="/ppt/notesSlides/notesSlide19.xml" Id="R7a6c2431ccd34bd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9bf86a0d4faf41cc" /><Relationship Type="http://schemas.openxmlformats.org/officeDocument/2006/relationships/image" Target="/ppt/media/image38.jpeg" Id="R601d61f8cbac4863" /><Relationship Type="http://schemas.openxmlformats.org/officeDocument/2006/relationships/image" Target="/ppt/media/image39.jpeg" Id="R5e1f6bccf4ba442c" /><Relationship Type="http://schemas.openxmlformats.org/officeDocument/2006/relationships/notesSlide" Target="/ppt/notesSlides/notesSlide20.xml" Id="Re6e7c518a5204b4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af141a4f91794d1f" /><Relationship Type="http://schemas.openxmlformats.org/officeDocument/2006/relationships/image" Target="/ppt/media/image40.jpeg" Id="R1a77dde5029642d8" /><Relationship Type="http://schemas.openxmlformats.org/officeDocument/2006/relationships/image" Target="/ppt/media/image41.jpeg" Id="R89d0b0cefbda4374" /><Relationship Type="http://schemas.openxmlformats.org/officeDocument/2006/relationships/notesSlide" Target="/ppt/notesSlides/notesSlide21.xml" Id="Rd85f04f54c67491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89d7216d44ec4503" /><Relationship Type="http://schemas.openxmlformats.org/officeDocument/2006/relationships/image" Target="/ppt/media/image42.jpeg" Id="R89f14840c9754064" /><Relationship Type="http://schemas.openxmlformats.org/officeDocument/2006/relationships/image" Target="/ppt/media/image43.jpeg" Id="Rf1bbca998ce64285" /><Relationship Type="http://schemas.openxmlformats.org/officeDocument/2006/relationships/notesSlide" Target="/ppt/notesSlides/notesSlide22.xml" Id="R6cd4a80ad5d44b2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14868979d68044ae" /><Relationship Type="http://schemas.openxmlformats.org/officeDocument/2006/relationships/image" Target="/ppt/media/image44.jpeg" Id="Rc18350471e214bbe" /><Relationship Type="http://schemas.openxmlformats.org/officeDocument/2006/relationships/image" Target="/ppt/media/image45.jpeg" Id="Rf56a9764596f4b4c" /><Relationship Type="http://schemas.openxmlformats.org/officeDocument/2006/relationships/notesSlide" Target="/ppt/notesSlides/notesSlide23.xml" Id="Rce18e5bcd5d84ac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955ea7c44db84ef1" /><Relationship Type="http://schemas.openxmlformats.org/officeDocument/2006/relationships/image" Target="/ppt/media/image46.jpeg" Id="Rbacfd8705a8e4621" /><Relationship Type="http://schemas.openxmlformats.org/officeDocument/2006/relationships/notesSlide" Target="/ppt/notesSlides/notesSlide24.xml" Id="R239834e8257a4b97" /></Relationships>
</file>

<file path=ppt/slides/slide1.xml><?xml version="1.0" encoding="utf-8"?>
<p:sld xmlns:p="http://schemas.openxmlformats.org/presentationml/2006/main">
  <p:cSld>
    <p:bg>
      <p:bgPr>
        <a:solidFill xmlns:a="http://schemas.openxmlformats.org/drawingml/2006/main">
          <a:srgbClr val="172329"/>
        </a:solidFill>
      </p:bgPr>
    </p:bg>
    <p:spTree>
      <p:nvGrpSpPr>
        <p:cNvPr id="1" name=""/>
        <p:cNvGrpSpPr/>
        <p:nvPr/>
      </p:nvGrpSpPr>
      <p:grpSpPr>
        <a:xfrm xmlns:a="http://schemas.openxmlformats.org/drawingml/2006/main"/>
      </p:grpSpPr>
      <p:pic>
        <p:nvPicPr>
          <p:cNvPr id="6" name="">
            <a:extLst xmlns:a="http://schemas.openxmlformats.org/drawingml/2006/main">
              <a:ext uri="{FF2B5EF4-FFF2-40B4-BE49-F238E27FC236}">
                <a16:creationId xmlns:a16="http://schemas.microsoft.com/office/drawing/2014/main" id="{82E3ED3F-A207-4A2F-B023-B4AAAADD102D}"/>
              </a:ext>
            </a:extLst>
          </p:cNvPr>
          <p:cNvPicPr>
            <a:picLocks xmlns:a="http://schemas.openxmlformats.org/drawingml/2006/main" noChangeAspect="1"/>
          </p:cNvPicPr>
          <p:nvPr/>
        </p:nvPicPr>
        <p:blipFill>
          <a:blip xmlns:r="http://schemas.openxmlformats.org/officeDocument/2006/relationships" xmlns:a="http://schemas.openxmlformats.org/drawingml/2006/main" r:embed="Rd5e447e886f24b61"/>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880B03C7-B653-4203-B749-3AEDB0C65FB2}"/>
              </a:ext>
            </a:extLst>
          </p:cNvPr>
          <p:cNvSpPr>
            <a:spLocks xmlns:a="http://schemas.openxmlformats.org/drawingml/2006/main" noGrp="1"/>
          </p:cNvSpPr>
          <p:nvPr/>
        </p:nvSpPr>
        <p:spPr>
          <a:xfrm xmlns:a="http://schemas.openxmlformats.org/drawingml/2006/main">
            <a:off x="685800" y="1381125"/>
            <a:ext cx="1066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FFFFFF"/>
                </a:solidFill>
                <a:latin typeface="Arial"/>
                <a:ea typeface="Arial"/>
                <a:cs typeface="Arial"/>
              </a:defRPr>
            </a:defPPr>
            <a:lvl1pPr>
              <a:buNone/>
              <a:defRPr sz="3600" b="1">
                <a:solidFill>
                  <a:srgbClr val="FFFFFF"/>
                </a:solidFill>
                <a:latin typeface="Arial"/>
                <a:ea typeface="Arial"/>
                <a:cs typeface="Arial"/>
              </a:defRPr>
            </a:lvl1pPr>
            <a:lvl2pPr>
              <a:buNone/>
              <a:defRPr sz="3600" b="1">
                <a:solidFill>
                  <a:srgbClr val="FFFFFF"/>
                </a:solidFill>
                <a:latin typeface="Arial"/>
                <a:ea typeface="Arial"/>
                <a:cs typeface="Arial"/>
              </a:defRPr>
            </a:lvl2pPr>
            <a:lvl3pPr>
              <a:buNone/>
              <a:defRPr sz="3600" b="1">
                <a:solidFill>
                  <a:srgbClr val="FFFFFF"/>
                </a:solidFill>
                <a:latin typeface="Arial"/>
                <a:ea typeface="Arial"/>
                <a:cs typeface="Arial"/>
              </a:defRPr>
            </a:lvl3pPr>
            <a:lvl4pPr>
              <a:buNone/>
              <a:defRPr sz="3600" b="1">
                <a:solidFill>
                  <a:srgbClr val="FFFFFF"/>
                </a:solidFill>
                <a:latin typeface="Arial"/>
                <a:ea typeface="Arial"/>
                <a:cs typeface="Arial"/>
              </a:defRPr>
            </a:lvl4pPr>
            <a:lvl5pPr>
              <a:buNone/>
              <a:defRPr sz="3600" b="1">
                <a:solidFill>
                  <a:srgbClr val="FFFFFF"/>
                </a:solidFill>
                <a:latin typeface="Arial"/>
                <a:ea typeface="Arial"/>
                <a:cs typeface="Arial"/>
              </a:defRPr>
            </a:lvl5pPr>
            <a:lvl6pPr>
              <a:buNone/>
              <a:defRPr sz="3600" b="1">
                <a:solidFill>
                  <a:srgbClr val="FFFFFF"/>
                </a:solidFill>
                <a:latin typeface="Arial"/>
                <a:ea typeface="Arial"/>
                <a:cs typeface="Arial"/>
              </a:defRPr>
            </a:lvl6pPr>
            <a:lvl7pPr>
              <a:buNone/>
              <a:defRPr sz="3600" b="1">
                <a:solidFill>
                  <a:srgbClr val="FFFFFF"/>
                </a:solidFill>
                <a:latin typeface="Arial"/>
                <a:ea typeface="Arial"/>
                <a:cs typeface="Arial"/>
              </a:defRPr>
            </a:lvl7pPr>
            <a:lvl8pPr>
              <a:buNone/>
              <a:defRPr sz="3600" b="1">
                <a:solidFill>
                  <a:srgbClr val="FFFFFF"/>
                </a:solidFill>
                <a:latin typeface="Arial"/>
                <a:ea typeface="Arial"/>
                <a:cs typeface="Arial"/>
              </a:defRPr>
            </a:lvl8pPr>
            <a:lvl9pPr>
              <a:buNone/>
              <a:defRPr sz="3600" b="1">
                <a:solidFill>
                  <a:srgbClr val="FFFFFF"/>
                </a:solidFill>
                <a:latin typeface="Arial"/>
                <a:ea typeface="Arial"/>
                <a:cs typeface="Arial"/>
              </a:defRPr>
            </a:lvl9pPr>
          </a:lstStyle>
          <a:p xmlns:a="http://schemas.openxmlformats.org/drawingml/2006/main">
            <a:pPr>
              <a:buNone/>
              <a:defRPr sz="3600" b="1">
                <a:solidFill>
                  <a:srgbClr val="FFFFFF"/>
                </a:solidFill>
                <a:latin typeface="Arial"/>
                <a:ea typeface="Arial"/>
                <a:cs typeface="Arial"/>
              </a:defRPr>
            </a:pPr>
            <a:r>
              <a:rPr sz="3600" b="1">
                <a:solidFill>
                  <a:srgbClr val="FFFFFF"/>
                </a:solidFill>
                <a:latin typeface="Arial"/>
                <a:ea typeface="Arial"/>
                <a:cs typeface="Arial"/>
              </a:rPr>
              <a:t>Investor Relations</a:t>
            </a:r>
          </a:p>
          <a:p xmlns:a="http://schemas.openxmlformats.org/drawingml/2006/main">
            <a:pPr>
              <a:buNone/>
              <a:defRPr sz="3600" b="1">
                <a:solidFill>
                  <a:srgbClr val="FFFFFF"/>
                </a:solidFill>
                <a:latin typeface="Arial"/>
                <a:ea typeface="Arial"/>
                <a:cs typeface="Arial"/>
              </a:defRPr>
            </a:pPr>
            <a:r>
              <a:rPr sz="3600" b="1">
                <a:solidFill>
                  <a:srgbClr val="FFFFFF"/>
                </a:solidFill>
                <a:latin typeface="Arial"/>
                <a:ea typeface="Arial"/>
                <a:cs typeface="Arial"/>
              </a:rPr>
              <a:t>Profile &amp; Portfolio</a:t>
            </a:r>
          </a:p>
        </p:txBody>
      </p:sp>
      <p:sp>
        <p:nvSpPr>
          <p:cNvPr id="3" name="text-1">
            <a:extLst xmlns:a="http://schemas.openxmlformats.org/drawingml/2006/main">
              <a:ext uri="{FF2B5EF4-FFF2-40B4-BE49-F238E27FC236}">
                <a16:creationId xmlns:a16="http://schemas.microsoft.com/office/drawing/2014/main" id="{E4471699-E5A4-43D6-8B2F-863FB4656E36}"/>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CAD2D4"/>
                </a:solidFill>
                <a:latin typeface="Arial"/>
                <a:ea typeface="Arial"/>
                <a:cs typeface="Arial"/>
              </a:defRPr>
            </a:defPPr>
            <a:lvl1pPr>
              <a:buNone/>
              <a:defRPr sz="1200" b="0">
                <a:solidFill>
                  <a:srgbClr val="CAD2D4"/>
                </a:solidFill>
                <a:latin typeface="Arial"/>
                <a:ea typeface="Arial"/>
                <a:cs typeface="Arial"/>
              </a:defRPr>
            </a:lvl1pPr>
            <a:lvl2pPr>
              <a:buNone/>
              <a:defRPr sz="1200" b="0">
                <a:solidFill>
                  <a:srgbClr val="CAD2D4"/>
                </a:solidFill>
                <a:latin typeface="Arial"/>
                <a:ea typeface="Arial"/>
                <a:cs typeface="Arial"/>
              </a:defRPr>
            </a:lvl2pPr>
            <a:lvl3pPr>
              <a:buNone/>
              <a:defRPr sz="1200" b="0">
                <a:solidFill>
                  <a:srgbClr val="CAD2D4"/>
                </a:solidFill>
                <a:latin typeface="Arial"/>
                <a:ea typeface="Arial"/>
                <a:cs typeface="Arial"/>
              </a:defRPr>
            </a:lvl3pPr>
            <a:lvl4pPr>
              <a:buNone/>
              <a:defRPr sz="1200" b="0">
                <a:solidFill>
                  <a:srgbClr val="CAD2D4"/>
                </a:solidFill>
                <a:latin typeface="Arial"/>
                <a:ea typeface="Arial"/>
                <a:cs typeface="Arial"/>
              </a:defRPr>
            </a:lvl4pPr>
            <a:lvl5pPr>
              <a:buNone/>
              <a:defRPr sz="1200" b="0">
                <a:solidFill>
                  <a:srgbClr val="CAD2D4"/>
                </a:solidFill>
                <a:latin typeface="Arial"/>
                <a:ea typeface="Arial"/>
                <a:cs typeface="Arial"/>
              </a:defRPr>
            </a:lvl5pPr>
            <a:lvl6pPr>
              <a:buNone/>
              <a:defRPr sz="1200" b="0">
                <a:solidFill>
                  <a:srgbClr val="CAD2D4"/>
                </a:solidFill>
                <a:latin typeface="Arial"/>
                <a:ea typeface="Arial"/>
                <a:cs typeface="Arial"/>
              </a:defRPr>
            </a:lvl6pPr>
            <a:lvl7pPr>
              <a:buNone/>
              <a:defRPr sz="1200" b="0">
                <a:solidFill>
                  <a:srgbClr val="CAD2D4"/>
                </a:solidFill>
                <a:latin typeface="Arial"/>
                <a:ea typeface="Arial"/>
                <a:cs typeface="Arial"/>
              </a:defRPr>
            </a:lvl7pPr>
            <a:lvl8pPr>
              <a:buNone/>
              <a:defRPr sz="1200" b="0">
                <a:solidFill>
                  <a:srgbClr val="CAD2D4"/>
                </a:solidFill>
                <a:latin typeface="Arial"/>
                <a:ea typeface="Arial"/>
                <a:cs typeface="Arial"/>
              </a:defRPr>
            </a:lvl8pPr>
            <a:lvl9pPr>
              <a:buNone/>
              <a:defRPr sz="1200" b="0">
                <a:solidFill>
                  <a:srgbClr val="CAD2D4"/>
                </a:solidFill>
                <a:latin typeface="Arial"/>
                <a:ea typeface="Arial"/>
                <a:cs typeface="Arial"/>
              </a:defRPr>
            </a:lvl9pPr>
          </a:lstStyle>
          <a:p xmlns:a="http://schemas.openxmlformats.org/drawingml/2006/main">
            <a:pPr>
              <a:buNone/>
              <a:defRPr sz="1200" b="0">
                <a:solidFill>
                  <a:srgbClr val="CAD2D4"/>
                </a:solidFill>
                <a:latin typeface="Arial"/>
                <a:ea typeface="Arial"/>
                <a:cs typeface="Arial"/>
              </a:defRPr>
            </a:pPr>
            <a:r>
              <a:rPr sz="1200" b="0">
                <a:solidFill>
                  <a:srgbClr val="CAD2D4"/>
                </a:solidFill>
                <a:latin typeface="Arial"/>
                <a:ea typeface="Arial"/>
                <a:cs typeface="Arial"/>
              </a:rPr>
              <a:t>01</a:t>
            </a:r>
          </a:p>
        </p:txBody>
      </p:sp>
      <p:sp>
        <p:nvSpPr>
          <p:cNvPr id="4" name="text-2">
            <a:extLst xmlns:a="http://schemas.openxmlformats.org/drawingml/2006/main">
              <a:ext uri="{FF2B5EF4-FFF2-40B4-BE49-F238E27FC236}">
                <a16:creationId xmlns:a16="http://schemas.microsoft.com/office/drawing/2014/main" id="{907F2DAF-A872-4868-9722-E214768B27BF}"/>
              </a:ext>
            </a:extLst>
          </p:cNvPr>
          <p:cNvSpPr>
            <a:spLocks xmlns:a="http://schemas.openxmlformats.org/drawingml/2006/main" noGrp="1"/>
          </p:cNvSpPr>
          <p:nvPr/>
        </p:nvSpPr>
        <p:spPr>
          <a:xfrm xmlns:a="http://schemas.openxmlformats.org/drawingml/2006/main">
            <a:off x="685800" y="3381375"/>
            <a:ext cx="10001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400" b="0">
                <a:solidFill>
                  <a:srgbClr val="DBE1E3"/>
                </a:solidFill>
                <a:latin typeface="Arial"/>
                <a:ea typeface="Arial"/>
                <a:cs typeface="Arial"/>
              </a:defRPr>
            </a:defPPr>
            <a:lvl1pPr>
              <a:buNone/>
              <a:defRPr sz="2400" b="0">
                <a:solidFill>
                  <a:srgbClr val="DBE1E3"/>
                </a:solidFill>
                <a:latin typeface="Arial"/>
                <a:ea typeface="Arial"/>
                <a:cs typeface="Arial"/>
              </a:defRPr>
            </a:lvl1pPr>
            <a:lvl2pPr>
              <a:buNone/>
              <a:defRPr sz="2400" b="0">
                <a:solidFill>
                  <a:srgbClr val="DBE1E3"/>
                </a:solidFill>
                <a:latin typeface="Arial"/>
                <a:ea typeface="Arial"/>
                <a:cs typeface="Arial"/>
              </a:defRPr>
            </a:lvl2pPr>
            <a:lvl3pPr>
              <a:buNone/>
              <a:defRPr sz="2400" b="0">
                <a:solidFill>
                  <a:srgbClr val="DBE1E3"/>
                </a:solidFill>
                <a:latin typeface="Arial"/>
                <a:ea typeface="Arial"/>
                <a:cs typeface="Arial"/>
              </a:defRPr>
            </a:lvl3pPr>
            <a:lvl4pPr>
              <a:buNone/>
              <a:defRPr sz="2400" b="0">
                <a:solidFill>
                  <a:srgbClr val="DBE1E3"/>
                </a:solidFill>
                <a:latin typeface="Arial"/>
                <a:ea typeface="Arial"/>
                <a:cs typeface="Arial"/>
              </a:defRPr>
            </a:lvl4pPr>
            <a:lvl5pPr>
              <a:buNone/>
              <a:defRPr sz="2400" b="0">
                <a:solidFill>
                  <a:srgbClr val="DBE1E3"/>
                </a:solidFill>
                <a:latin typeface="Arial"/>
                <a:ea typeface="Arial"/>
                <a:cs typeface="Arial"/>
              </a:defRPr>
            </a:lvl5pPr>
            <a:lvl6pPr>
              <a:buNone/>
              <a:defRPr sz="2400" b="0">
                <a:solidFill>
                  <a:srgbClr val="DBE1E3"/>
                </a:solidFill>
                <a:latin typeface="Arial"/>
                <a:ea typeface="Arial"/>
                <a:cs typeface="Arial"/>
              </a:defRPr>
            </a:lvl6pPr>
            <a:lvl7pPr>
              <a:buNone/>
              <a:defRPr sz="2400" b="0">
                <a:solidFill>
                  <a:srgbClr val="DBE1E3"/>
                </a:solidFill>
                <a:latin typeface="Arial"/>
                <a:ea typeface="Arial"/>
                <a:cs typeface="Arial"/>
              </a:defRPr>
            </a:lvl7pPr>
            <a:lvl8pPr>
              <a:buNone/>
              <a:defRPr sz="2400" b="0">
                <a:solidFill>
                  <a:srgbClr val="DBE1E3"/>
                </a:solidFill>
                <a:latin typeface="Arial"/>
                <a:ea typeface="Arial"/>
                <a:cs typeface="Arial"/>
              </a:defRPr>
            </a:lvl8pPr>
            <a:lvl9pPr>
              <a:buNone/>
              <a:defRPr sz="2400" b="0">
                <a:solidFill>
                  <a:srgbClr val="DBE1E3"/>
                </a:solidFill>
                <a:latin typeface="Arial"/>
                <a:ea typeface="Arial"/>
                <a:cs typeface="Arial"/>
              </a:defRPr>
            </a:lvl9pPr>
          </a:lstStyle>
          <a:p xmlns:a="http://schemas.openxmlformats.org/drawingml/2006/main">
            <a:pPr>
              <a:buNone/>
              <a:defRPr sz="2400" b="0">
                <a:solidFill>
                  <a:srgbClr val="DBE1E3"/>
                </a:solidFill>
                <a:latin typeface="Arial"/>
                <a:ea typeface="Arial"/>
                <a:cs typeface="Arial"/>
              </a:defRPr>
            </a:pPr>
            <a:r>
              <a:rPr sz="2400" b="0">
                <a:solidFill>
                  <a:srgbClr val="DBE1E3"/>
                </a:solidFill>
                <a:latin typeface="Arial"/>
                <a:ea typeface="Arial"/>
                <a:cs typeface="Arial"/>
              </a:rPr>
              <a:t>IR webpages, mobile applications</a:t>
            </a:r>
          </a:p>
          <a:p xmlns:a="http://schemas.openxmlformats.org/drawingml/2006/main">
            <a:pPr>
              <a:buNone/>
              <a:defRPr sz="2400" b="0">
                <a:solidFill>
                  <a:srgbClr val="DBE1E3"/>
                </a:solidFill>
                <a:latin typeface="Arial"/>
                <a:ea typeface="Arial"/>
                <a:cs typeface="Arial"/>
              </a:defRPr>
            </a:pPr>
            <a:r>
              <a:rPr sz="2400" b="0">
                <a:solidFill>
                  <a:srgbClr val="DBE1E3"/>
                </a:solidFill>
                <a:latin typeface="Arial"/>
                <a:ea typeface="Arial"/>
                <a:cs typeface="Arial"/>
              </a:rPr>
              <a:t>and financial information</a:t>
            </a:r>
          </a:p>
        </p:txBody>
      </p:sp>
      <p:sp>
        <p:nvSpPr>
          <p:cNvPr id="5" name="text-3">
            <a:extLst xmlns:a="http://schemas.openxmlformats.org/drawingml/2006/main">
              <a:ext uri="{FF2B5EF4-FFF2-40B4-BE49-F238E27FC236}">
                <a16:creationId xmlns:a16="http://schemas.microsoft.com/office/drawing/2014/main" id="{F0EF61FD-3376-4C25-B510-7BB987D9DAD1}"/>
              </a:ext>
            </a:extLst>
          </p:cNvPr>
          <p:cNvSpPr>
            <a:spLocks xmlns:a="http://schemas.openxmlformats.org/drawingml/2006/main" noGrp="1"/>
          </p:cNvSpPr>
          <p:nvPr/>
        </p:nvSpPr>
        <p:spPr>
          <a:xfrm xmlns:a="http://schemas.openxmlformats.org/drawingml/2006/main">
            <a:off x="685800" y="5381625"/>
            <a:ext cx="95250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0">
                <a:solidFill>
                  <a:srgbClr val="F39A58"/>
                </a:solidFill>
                <a:latin typeface="Arial"/>
                <a:ea typeface="Arial"/>
                <a:cs typeface="Arial"/>
              </a:defRPr>
            </a:defPPr>
            <a:lvl1pPr>
              <a:buNone/>
              <a:defRPr sz="1800" b="0">
                <a:solidFill>
                  <a:srgbClr val="F39A58"/>
                </a:solidFill>
                <a:latin typeface="Arial"/>
                <a:ea typeface="Arial"/>
                <a:cs typeface="Arial"/>
              </a:defRPr>
            </a:lvl1pPr>
            <a:lvl2pPr>
              <a:buNone/>
              <a:defRPr sz="1800" b="0">
                <a:solidFill>
                  <a:srgbClr val="F39A58"/>
                </a:solidFill>
                <a:latin typeface="Arial"/>
                <a:ea typeface="Arial"/>
                <a:cs typeface="Arial"/>
              </a:defRPr>
            </a:lvl2pPr>
            <a:lvl3pPr>
              <a:buNone/>
              <a:defRPr sz="1800" b="0">
                <a:solidFill>
                  <a:srgbClr val="F39A58"/>
                </a:solidFill>
                <a:latin typeface="Arial"/>
                <a:ea typeface="Arial"/>
                <a:cs typeface="Arial"/>
              </a:defRPr>
            </a:lvl3pPr>
            <a:lvl4pPr>
              <a:buNone/>
              <a:defRPr sz="1800" b="0">
                <a:solidFill>
                  <a:srgbClr val="F39A58"/>
                </a:solidFill>
                <a:latin typeface="Arial"/>
                <a:ea typeface="Arial"/>
                <a:cs typeface="Arial"/>
              </a:defRPr>
            </a:lvl4pPr>
            <a:lvl5pPr>
              <a:buNone/>
              <a:defRPr sz="1800" b="0">
                <a:solidFill>
                  <a:srgbClr val="F39A58"/>
                </a:solidFill>
                <a:latin typeface="Arial"/>
                <a:ea typeface="Arial"/>
                <a:cs typeface="Arial"/>
              </a:defRPr>
            </a:lvl5pPr>
            <a:lvl6pPr>
              <a:buNone/>
              <a:defRPr sz="1800" b="0">
                <a:solidFill>
                  <a:srgbClr val="F39A58"/>
                </a:solidFill>
                <a:latin typeface="Arial"/>
                <a:ea typeface="Arial"/>
                <a:cs typeface="Arial"/>
              </a:defRPr>
            </a:lvl6pPr>
            <a:lvl7pPr>
              <a:buNone/>
              <a:defRPr sz="1800" b="0">
                <a:solidFill>
                  <a:srgbClr val="F39A58"/>
                </a:solidFill>
                <a:latin typeface="Arial"/>
                <a:ea typeface="Arial"/>
                <a:cs typeface="Arial"/>
              </a:defRPr>
            </a:lvl7pPr>
            <a:lvl8pPr>
              <a:buNone/>
              <a:defRPr sz="1800" b="0">
                <a:solidFill>
                  <a:srgbClr val="F39A58"/>
                </a:solidFill>
                <a:latin typeface="Arial"/>
                <a:ea typeface="Arial"/>
                <a:cs typeface="Arial"/>
              </a:defRPr>
            </a:lvl8pPr>
            <a:lvl9pPr>
              <a:buNone/>
              <a:defRPr sz="1800" b="0">
                <a:solidFill>
                  <a:srgbClr val="F39A58"/>
                </a:solidFill>
                <a:latin typeface="Arial"/>
                <a:ea typeface="Arial"/>
                <a:cs typeface="Arial"/>
              </a:defRPr>
            </a:lvl9pPr>
          </a:lstStyle>
          <a:p xmlns:a="http://schemas.openxmlformats.org/drawingml/2006/main">
            <a:pPr>
              <a:buNone/>
              <a:defRPr sz="1800" b="0">
                <a:solidFill>
                  <a:srgbClr val="F39A58"/>
                </a:solidFill>
                <a:latin typeface="Arial"/>
                <a:ea typeface="Arial"/>
                <a:cs typeface="Arial"/>
              </a:defRPr>
            </a:pPr>
            <a:r>
              <a:rPr sz="1800" b="0">
                <a:solidFill>
                  <a:srgbClr val="F39A58"/>
                </a:solidFill>
                <a:latin typeface="Arial"/>
                <a:ea typeface="Arial"/>
                <a:cs typeface="Arial"/>
              </a:rPr>
              <a:t>Argaam Investor Relations</a:t>
            </a:r>
          </a:p>
        </p:txBody>
      </p:sp>
    </p:spTree>
    <p:extLst>
      <p:ext uri="{BB962C8B-B14F-4D97-AF65-F5344CB8AC3E}">
        <p14:creationId xmlns:p14="http://schemas.microsoft.com/office/powerpoint/2010/main" val="1736411417"/>
      </p:ext>
    </p:extLst>
  </p:cSld>
</p:sld>
</file>

<file path=ppt/slides/slide2.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7A5D6B96-F2D2-41B2-8336-1004B4A71C9A}"/>
              </a:ext>
            </a:extLst>
          </p:cNvPr>
          <p:cNvPicPr>
            <a:picLocks xmlns:a="http://schemas.openxmlformats.org/drawingml/2006/main" noChangeAspect="1"/>
          </p:cNvPicPr>
          <p:nvPr/>
        </p:nvPicPr>
        <p:blipFill>
          <a:blip xmlns:r="http://schemas.openxmlformats.org/officeDocument/2006/relationships" xmlns:a="http://schemas.openxmlformats.org/drawingml/2006/main" r:embed="Rb27d9bacf6774642"/>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DD68DC1-70FB-4763-A35F-84C4FE9736D6}"/>
              </a:ext>
            </a:extLst>
          </p:cNvPr>
          <p:cNvSpPr>
            <a:spLocks xmlns:a="http://schemas.openxmlformats.org/drawingml/2006/main" noGrp="1"/>
          </p:cNvSpPr>
          <p:nvPr/>
        </p:nvSpPr>
        <p:spPr>
          <a:xfrm xmlns:a="http://schemas.openxmlformats.org/drawingml/2006/main">
            <a:off x="685800" y="1381125"/>
            <a:ext cx="1066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172329"/>
                </a:solidFill>
                <a:latin typeface="Arial"/>
                <a:ea typeface="Arial"/>
                <a:cs typeface="Arial"/>
              </a:defRPr>
            </a:defPPr>
            <a:lvl1pPr>
              <a:buNone/>
              <a:defRPr sz="3600" b="1">
                <a:solidFill>
                  <a:srgbClr val="172329"/>
                </a:solidFill>
                <a:latin typeface="Arial"/>
                <a:ea typeface="Arial"/>
                <a:cs typeface="Arial"/>
              </a:defRPr>
            </a:lvl1pPr>
            <a:lvl2pPr>
              <a:buNone/>
              <a:defRPr sz="3600" b="1">
                <a:solidFill>
                  <a:srgbClr val="172329"/>
                </a:solidFill>
                <a:latin typeface="Arial"/>
                <a:ea typeface="Arial"/>
                <a:cs typeface="Arial"/>
              </a:defRPr>
            </a:lvl2pPr>
            <a:lvl3pPr>
              <a:buNone/>
              <a:defRPr sz="3600" b="1">
                <a:solidFill>
                  <a:srgbClr val="172329"/>
                </a:solidFill>
                <a:latin typeface="Arial"/>
                <a:ea typeface="Arial"/>
                <a:cs typeface="Arial"/>
              </a:defRPr>
            </a:lvl3pPr>
            <a:lvl4pPr>
              <a:buNone/>
              <a:defRPr sz="3600" b="1">
                <a:solidFill>
                  <a:srgbClr val="172329"/>
                </a:solidFill>
                <a:latin typeface="Arial"/>
                <a:ea typeface="Arial"/>
                <a:cs typeface="Arial"/>
              </a:defRPr>
            </a:lvl4pPr>
            <a:lvl5pPr>
              <a:buNone/>
              <a:defRPr sz="3600" b="1">
                <a:solidFill>
                  <a:srgbClr val="172329"/>
                </a:solidFill>
                <a:latin typeface="Arial"/>
                <a:ea typeface="Arial"/>
                <a:cs typeface="Arial"/>
              </a:defRPr>
            </a:lvl5pPr>
            <a:lvl6pPr>
              <a:buNone/>
              <a:defRPr sz="3600" b="1">
                <a:solidFill>
                  <a:srgbClr val="172329"/>
                </a:solidFill>
                <a:latin typeface="Arial"/>
                <a:ea typeface="Arial"/>
                <a:cs typeface="Arial"/>
              </a:defRPr>
            </a:lvl6pPr>
            <a:lvl7pPr>
              <a:buNone/>
              <a:defRPr sz="3600" b="1">
                <a:solidFill>
                  <a:srgbClr val="172329"/>
                </a:solidFill>
                <a:latin typeface="Arial"/>
                <a:ea typeface="Arial"/>
                <a:cs typeface="Arial"/>
              </a:defRPr>
            </a:lvl7pPr>
            <a:lvl8pPr>
              <a:buNone/>
              <a:defRPr sz="3600" b="1">
                <a:solidFill>
                  <a:srgbClr val="172329"/>
                </a:solidFill>
                <a:latin typeface="Arial"/>
                <a:ea typeface="Arial"/>
                <a:cs typeface="Arial"/>
              </a:defRPr>
            </a:lvl8pPr>
            <a:lvl9pPr>
              <a:buNone/>
              <a:defRPr sz="3600" b="1">
                <a:solidFill>
                  <a:srgbClr val="172329"/>
                </a:solidFill>
                <a:latin typeface="Arial"/>
                <a:ea typeface="Arial"/>
                <a:cs typeface="Arial"/>
              </a:defRPr>
            </a:lvl9pPr>
          </a:lstStyle>
          <a:p xmlns:a="http://schemas.openxmlformats.org/drawingml/2006/main">
            <a:pPr>
              <a:buNone/>
              <a:defRPr sz="3600" b="1">
                <a:solidFill>
                  <a:srgbClr val="172329"/>
                </a:solidFill>
                <a:latin typeface="Arial"/>
                <a:ea typeface="Arial"/>
                <a:cs typeface="Arial"/>
              </a:defRPr>
            </a:pPr>
            <a:r>
              <a:rPr sz="3600" b="1">
                <a:solidFill>
                  <a:srgbClr val="172329"/>
                </a:solidFill>
                <a:latin typeface="Arial"/>
                <a:ea typeface="Arial"/>
                <a:cs typeface="Arial"/>
              </a:rPr>
              <a:t>An extension of your IR team</a:t>
            </a:r>
          </a:p>
        </p:txBody>
      </p:sp>
      <p:sp>
        <p:nvSpPr>
          <p:cNvPr id="3" name="text-1">
            <a:extLst xmlns:a="http://schemas.openxmlformats.org/drawingml/2006/main">
              <a:ext uri="{FF2B5EF4-FFF2-40B4-BE49-F238E27FC236}">
                <a16:creationId xmlns:a16="http://schemas.microsoft.com/office/drawing/2014/main" id="{B0B39782-3102-4023-B1F4-C6CABCC79E4D}"/>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02</a:t>
            </a:r>
          </a:p>
        </p:txBody>
      </p:sp>
      <p:sp>
        <p:nvSpPr>
          <p:cNvPr id="4" name="text-2">
            <a:extLst xmlns:a="http://schemas.openxmlformats.org/drawingml/2006/main">
              <a:ext uri="{FF2B5EF4-FFF2-40B4-BE49-F238E27FC236}">
                <a16:creationId xmlns:a16="http://schemas.microsoft.com/office/drawing/2014/main" id="{1E3D6C51-027D-4263-BA16-3E0C8A665C32}"/>
              </a:ext>
            </a:extLst>
          </p:cNvPr>
          <p:cNvSpPr>
            <a:spLocks xmlns:a="http://schemas.openxmlformats.org/drawingml/2006/main" noGrp="1"/>
          </p:cNvSpPr>
          <p:nvPr/>
        </p:nvSpPr>
        <p:spPr>
          <a:xfrm xmlns:a="http://schemas.openxmlformats.org/drawingml/2006/main">
            <a:off x="685800" y="2714625"/>
            <a:ext cx="10477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400" b="0">
                <a:solidFill>
                  <a:srgbClr val="172329"/>
                </a:solidFill>
                <a:latin typeface="Arial"/>
                <a:ea typeface="Arial"/>
                <a:cs typeface="Arial"/>
              </a:defRPr>
            </a:defPPr>
            <a:lvl1pPr>
              <a:buNone/>
              <a:defRPr sz="2400" b="0">
                <a:solidFill>
                  <a:srgbClr val="172329"/>
                </a:solidFill>
                <a:latin typeface="Arial"/>
                <a:ea typeface="Arial"/>
                <a:cs typeface="Arial"/>
              </a:defRPr>
            </a:lvl1pPr>
            <a:lvl2pPr>
              <a:buNone/>
              <a:defRPr sz="2400" b="0">
                <a:solidFill>
                  <a:srgbClr val="172329"/>
                </a:solidFill>
                <a:latin typeface="Arial"/>
                <a:ea typeface="Arial"/>
                <a:cs typeface="Arial"/>
              </a:defRPr>
            </a:lvl2pPr>
            <a:lvl3pPr>
              <a:buNone/>
              <a:defRPr sz="2400" b="0">
                <a:solidFill>
                  <a:srgbClr val="172329"/>
                </a:solidFill>
                <a:latin typeface="Arial"/>
                <a:ea typeface="Arial"/>
                <a:cs typeface="Arial"/>
              </a:defRPr>
            </a:lvl3pPr>
            <a:lvl4pPr>
              <a:buNone/>
              <a:defRPr sz="2400" b="0">
                <a:solidFill>
                  <a:srgbClr val="172329"/>
                </a:solidFill>
                <a:latin typeface="Arial"/>
                <a:ea typeface="Arial"/>
                <a:cs typeface="Arial"/>
              </a:defRPr>
            </a:lvl4pPr>
            <a:lvl5pPr>
              <a:buNone/>
              <a:defRPr sz="2400" b="0">
                <a:solidFill>
                  <a:srgbClr val="172329"/>
                </a:solidFill>
                <a:latin typeface="Arial"/>
                <a:ea typeface="Arial"/>
                <a:cs typeface="Arial"/>
              </a:defRPr>
            </a:lvl5pPr>
            <a:lvl6pPr>
              <a:buNone/>
              <a:defRPr sz="2400" b="0">
                <a:solidFill>
                  <a:srgbClr val="172329"/>
                </a:solidFill>
                <a:latin typeface="Arial"/>
                <a:ea typeface="Arial"/>
                <a:cs typeface="Arial"/>
              </a:defRPr>
            </a:lvl6pPr>
            <a:lvl7pPr>
              <a:buNone/>
              <a:defRPr sz="2400" b="0">
                <a:solidFill>
                  <a:srgbClr val="172329"/>
                </a:solidFill>
                <a:latin typeface="Arial"/>
                <a:ea typeface="Arial"/>
                <a:cs typeface="Arial"/>
              </a:defRPr>
            </a:lvl7pPr>
            <a:lvl8pPr>
              <a:buNone/>
              <a:defRPr sz="2400" b="0">
                <a:solidFill>
                  <a:srgbClr val="172329"/>
                </a:solidFill>
                <a:latin typeface="Arial"/>
                <a:ea typeface="Arial"/>
                <a:cs typeface="Arial"/>
              </a:defRPr>
            </a:lvl8pPr>
            <a:lvl9pPr>
              <a:buNone/>
              <a:defRPr sz="2400" b="0">
                <a:solidFill>
                  <a:srgbClr val="172329"/>
                </a:solidFill>
                <a:latin typeface="Arial"/>
                <a:ea typeface="Arial"/>
                <a:cs typeface="Arial"/>
              </a:defRPr>
            </a:lvl9pPr>
          </a:lstStyle>
          <a:p xmlns:a="http://schemas.openxmlformats.org/drawingml/2006/main">
            <a:pPr>
              <a:buNone/>
              <a:defRPr sz="2400" b="0">
                <a:solidFill>
                  <a:srgbClr val="172329"/>
                </a:solidFill>
                <a:latin typeface="Arial"/>
                <a:ea typeface="Arial"/>
                <a:cs typeface="Arial"/>
              </a:defRPr>
            </a:pPr>
            <a:r>
              <a:rPr sz="2400" b="0">
                <a:solidFill>
                  <a:srgbClr val="172329"/>
                </a:solidFill>
                <a:latin typeface="Arial"/>
                <a:ea typeface="Arial"/>
                <a:cs typeface="Arial"/>
              </a:rPr>
              <a:t>Argaam supports listed companies in communicating with</a:t>
            </a:r>
          </a:p>
          <a:p xmlns:a="http://schemas.openxmlformats.org/drawingml/2006/main">
            <a:pPr>
              <a:buNone/>
              <a:defRPr sz="2400" b="0">
                <a:solidFill>
                  <a:srgbClr val="172329"/>
                </a:solidFill>
                <a:latin typeface="Arial"/>
                <a:ea typeface="Arial"/>
                <a:cs typeface="Arial"/>
              </a:defRPr>
            </a:pPr>
            <a:r>
              <a:rPr sz="2400" b="0">
                <a:solidFill>
                  <a:srgbClr val="172329"/>
                </a:solidFill>
                <a:latin typeface="Arial"/>
                <a:ea typeface="Arial"/>
                <a:cs typeface="Arial"/>
              </a:rPr>
              <a:t>shareholders, investors and analysts.</a:t>
            </a:r>
          </a:p>
        </p:txBody>
      </p:sp>
      <p:sp>
        <p:nvSpPr>
          <p:cNvPr id="5" name="text-3">
            <a:extLst xmlns:a="http://schemas.openxmlformats.org/drawingml/2006/main">
              <a:ext uri="{FF2B5EF4-FFF2-40B4-BE49-F238E27FC236}">
                <a16:creationId xmlns:a16="http://schemas.microsoft.com/office/drawing/2014/main" id="{B64E2C76-7CA4-449A-9B38-02BFCF134A81}"/>
              </a:ext>
            </a:extLst>
          </p:cNvPr>
          <p:cNvSpPr>
            <a:spLocks xmlns:a="http://schemas.openxmlformats.org/drawingml/2006/main" noGrp="1"/>
          </p:cNvSpPr>
          <p:nvPr/>
        </p:nvSpPr>
        <p:spPr>
          <a:xfrm xmlns:a="http://schemas.openxmlformats.org/drawingml/2006/main">
            <a:off x="685800" y="4095750"/>
            <a:ext cx="2905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E97824"/>
                </a:solidFill>
                <a:latin typeface="Arial"/>
                <a:ea typeface="Arial"/>
                <a:cs typeface="Arial"/>
              </a:defRPr>
            </a:defPPr>
            <a:lvl1pPr>
              <a:buNone/>
              <a:defRPr sz="2100" b="1">
                <a:solidFill>
                  <a:srgbClr val="E97824"/>
                </a:solidFill>
                <a:latin typeface="Arial"/>
                <a:ea typeface="Arial"/>
                <a:cs typeface="Arial"/>
              </a:defRPr>
            </a:lvl1pPr>
            <a:lvl2pPr>
              <a:buNone/>
              <a:defRPr sz="2100" b="1">
                <a:solidFill>
                  <a:srgbClr val="E97824"/>
                </a:solidFill>
                <a:latin typeface="Arial"/>
                <a:ea typeface="Arial"/>
                <a:cs typeface="Arial"/>
              </a:defRPr>
            </a:lvl2pPr>
            <a:lvl3pPr>
              <a:buNone/>
              <a:defRPr sz="2100" b="1">
                <a:solidFill>
                  <a:srgbClr val="E97824"/>
                </a:solidFill>
                <a:latin typeface="Arial"/>
                <a:ea typeface="Arial"/>
                <a:cs typeface="Arial"/>
              </a:defRPr>
            </a:lvl3pPr>
            <a:lvl4pPr>
              <a:buNone/>
              <a:defRPr sz="2100" b="1">
                <a:solidFill>
                  <a:srgbClr val="E97824"/>
                </a:solidFill>
                <a:latin typeface="Arial"/>
                <a:ea typeface="Arial"/>
                <a:cs typeface="Arial"/>
              </a:defRPr>
            </a:lvl4pPr>
            <a:lvl5pPr>
              <a:buNone/>
              <a:defRPr sz="2100" b="1">
                <a:solidFill>
                  <a:srgbClr val="E97824"/>
                </a:solidFill>
                <a:latin typeface="Arial"/>
                <a:ea typeface="Arial"/>
                <a:cs typeface="Arial"/>
              </a:defRPr>
            </a:lvl5pPr>
            <a:lvl6pPr>
              <a:buNone/>
              <a:defRPr sz="2100" b="1">
                <a:solidFill>
                  <a:srgbClr val="E97824"/>
                </a:solidFill>
                <a:latin typeface="Arial"/>
                <a:ea typeface="Arial"/>
                <a:cs typeface="Arial"/>
              </a:defRPr>
            </a:lvl6pPr>
            <a:lvl7pPr>
              <a:buNone/>
              <a:defRPr sz="2100" b="1">
                <a:solidFill>
                  <a:srgbClr val="E97824"/>
                </a:solidFill>
                <a:latin typeface="Arial"/>
                <a:ea typeface="Arial"/>
                <a:cs typeface="Arial"/>
              </a:defRPr>
            </a:lvl7pPr>
            <a:lvl8pPr>
              <a:buNone/>
              <a:defRPr sz="2100" b="1">
                <a:solidFill>
                  <a:srgbClr val="E97824"/>
                </a:solidFill>
                <a:latin typeface="Arial"/>
                <a:ea typeface="Arial"/>
                <a:cs typeface="Arial"/>
              </a:defRPr>
            </a:lvl8pPr>
            <a:lvl9pPr>
              <a:buNone/>
              <a:defRPr sz="2100" b="1">
                <a:solidFill>
                  <a:srgbClr val="E97824"/>
                </a:solidFill>
                <a:latin typeface="Arial"/>
                <a:ea typeface="Arial"/>
                <a:cs typeface="Arial"/>
              </a:defRPr>
            </a:lvl9pPr>
          </a:lstStyle>
          <a:p xmlns:a="http://schemas.openxmlformats.org/drawingml/2006/main">
            <a:pPr>
              <a:buNone/>
              <a:defRPr sz="2100" b="1">
                <a:solidFill>
                  <a:srgbClr val="E97824"/>
                </a:solidFill>
                <a:latin typeface="Arial"/>
                <a:ea typeface="Arial"/>
                <a:cs typeface="Arial"/>
              </a:defRPr>
            </a:pPr>
            <a:r>
              <a:rPr sz="2100" b="1">
                <a:solidFill>
                  <a:srgbClr val="E97824"/>
                </a:solidFill>
                <a:latin typeface="Arial"/>
                <a:ea typeface="Arial"/>
                <a:cs typeface="Arial"/>
              </a:rPr>
              <a:t>Saudi market expertise</a:t>
            </a:r>
          </a:p>
        </p:txBody>
      </p:sp>
      <p:sp>
        <p:nvSpPr>
          <p:cNvPr id="6" name="text-4">
            <a:extLst xmlns:a="http://schemas.openxmlformats.org/drawingml/2006/main">
              <a:ext uri="{FF2B5EF4-FFF2-40B4-BE49-F238E27FC236}">
                <a16:creationId xmlns:a16="http://schemas.microsoft.com/office/drawing/2014/main" id="{DD9384B3-7238-49B9-895E-1C65819757F1}"/>
              </a:ext>
            </a:extLst>
          </p:cNvPr>
          <p:cNvSpPr>
            <a:spLocks xmlns:a="http://schemas.openxmlformats.org/drawingml/2006/main" noGrp="1"/>
          </p:cNvSpPr>
          <p:nvPr/>
        </p:nvSpPr>
        <p:spPr>
          <a:xfrm xmlns:a="http://schemas.openxmlformats.org/drawingml/2006/main">
            <a:off x="685800" y="4905375"/>
            <a:ext cx="2905125"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0">
                <a:solidFill>
                  <a:srgbClr val="617078"/>
                </a:solidFill>
                <a:latin typeface="Arial"/>
                <a:ea typeface="Arial"/>
                <a:cs typeface="Arial"/>
              </a:defRPr>
            </a:defPPr>
            <a:lvl1pPr>
              <a:buNone/>
              <a:defRPr sz="1950" b="0">
                <a:solidFill>
                  <a:srgbClr val="617078"/>
                </a:solidFill>
                <a:latin typeface="Arial"/>
                <a:ea typeface="Arial"/>
                <a:cs typeface="Arial"/>
              </a:defRPr>
            </a:lvl1pPr>
            <a:lvl2pPr>
              <a:buNone/>
              <a:defRPr sz="1950" b="0">
                <a:solidFill>
                  <a:srgbClr val="617078"/>
                </a:solidFill>
                <a:latin typeface="Arial"/>
                <a:ea typeface="Arial"/>
                <a:cs typeface="Arial"/>
              </a:defRPr>
            </a:lvl2pPr>
            <a:lvl3pPr>
              <a:buNone/>
              <a:defRPr sz="1950" b="0">
                <a:solidFill>
                  <a:srgbClr val="617078"/>
                </a:solidFill>
                <a:latin typeface="Arial"/>
                <a:ea typeface="Arial"/>
                <a:cs typeface="Arial"/>
              </a:defRPr>
            </a:lvl3pPr>
            <a:lvl4pPr>
              <a:buNone/>
              <a:defRPr sz="1950" b="0">
                <a:solidFill>
                  <a:srgbClr val="617078"/>
                </a:solidFill>
                <a:latin typeface="Arial"/>
                <a:ea typeface="Arial"/>
                <a:cs typeface="Arial"/>
              </a:defRPr>
            </a:lvl4pPr>
            <a:lvl5pPr>
              <a:buNone/>
              <a:defRPr sz="1950" b="0">
                <a:solidFill>
                  <a:srgbClr val="617078"/>
                </a:solidFill>
                <a:latin typeface="Arial"/>
                <a:ea typeface="Arial"/>
                <a:cs typeface="Arial"/>
              </a:defRPr>
            </a:lvl5pPr>
            <a:lvl6pPr>
              <a:buNone/>
              <a:defRPr sz="1950" b="0">
                <a:solidFill>
                  <a:srgbClr val="617078"/>
                </a:solidFill>
                <a:latin typeface="Arial"/>
                <a:ea typeface="Arial"/>
                <a:cs typeface="Arial"/>
              </a:defRPr>
            </a:lvl6pPr>
            <a:lvl7pPr>
              <a:buNone/>
              <a:defRPr sz="1950" b="0">
                <a:solidFill>
                  <a:srgbClr val="617078"/>
                </a:solidFill>
                <a:latin typeface="Arial"/>
                <a:ea typeface="Arial"/>
                <a:cs typeface="Arial"/>
              </a:defRPr>
            </a:lvl7pPr>
            <a:lvl8pPr>
              <a:buNone/>
              <a:defRPr sz="1950" b="0">
                <a:solidFill>
                  <a:srgbClr val="617078"/>
                </a:solidFill>
                <a:latin typeface="Arial"/>
                <a:ea typeface="Arial"/>
                <a:cs typeface="Arial"/>
              </a:defRPr>
            </a:lvl8pPr>
            <a:lvl9pPr>
              <a:buNone/>
              <a:defRPr sz="1950" b="0">
                <a:solidFill>
                  <a:srgbClr val="617078"/>
                </a:solidFill>
                <a:latin typeface="Arial"/>
                <a:ea typeface="Arial"/>
                <a:cs typeface="Arial"/>
              </a:defRPr>
            </a:lvl9pPr>
          </a:lstStyle>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Financial information and local market knowledge.</a:t>
            </a:r>
          </a:p>
        </p:txBody>
      </p:sp>
      <p:sp>
        <p:nvSpPr>
          <p:cNvPr id="7" name="text-5">
            <a:extLst xmlns:a="http://schemas.openxmlformats.org/drawingml/2006/main">
              <a:ext uri="{FF2B5EF4-FFF2-40B4-BE49-F238E27FC236}">
                <a16:creationId xmlns:a16="http://schemas.microsoft.com/office/drawing/2014/main" id="{5E002531-1B8B-4CF0-AFF0-DD3E3A98330C}"/>
              </a:ext>
            </a:extLst>
          </p:cNvPr>
          <p:cNvSpPr>
            <a:spLocks xmlns:a="http://schemas.openxmlformats.org/drawingml/2006/main" noGrp="1"/>
          </p:cNvSpPr>
          <p:nvPr/>
        </p:nvSpPr>
        <p:spPr>
          <a:xfrm xmlns:a="http://schemas.openxmlformats.org/drawingml/2006/main">
            <a:off x="4114800" y="4095750"/>
            <a:ext cx="2905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E97824"/>
                </a:solidFill>
                <a:latin typeface="Arial"/>
                <a:ea typeface="Arial"/>
                <a:cs typeface="Arial"/>
              </a:defRPr>
            </a:defPPr>
            <a:lvl1pPr>
              <a:buNone/>
              <a:defRPr sz="2100" b="1">
                <a:solidFill>
                  <a:srgbClr val="E97824"/>
                </a:solidFill>
                <a:latin typeface="Arial"/>
                <a:ea typeface="Arial"/>
                <a:cs typeface="Arial"/>
              </a:defRPr>
            </a:lvl1pPr>
            <a:lvl2pPr>
              <a:buNone/>
              <a:defRPr sz="2100" b="1">
                <a:solidFill>
                  <a:srgbClr val="E97824"/>
                </a:solidFill>
                <a:latin typeface="Arial"/>
                <a:ea typeface="Arial"/>
                <a:cs typeface="Arial"/>
              </a:defRPr>
            </a:lvl2pPr>
            <a:lvl3pPr>
              <a:buNone/>
              <a:defRPr sz="2100" b="1">
                <a:solidFill>
                  <a:srgbClr val="E97824"/>
                </a:solidFill>
                <a:latin typeface="Arial"/>
                <a:ea typeface="Arial"/>
                <a:cs typeface="Arial"/>
              </a:defRPr>
            </a:lvl3pPr>
            <a:lvl4pPr>
              <a:buNone/>
              <a:defRPr sz="2100" b="1">
                <a:solidFill>
                  <a:srgbClr val="E97824"/>
                </a:solidFill>
                <a:latin typeface="Arial"/>
                <a:ea typeface="Arial"/>
                <a:cs typeface="Arial"/>
              </a:defRPr>
            </a:lvl4pPr>
            <a:lvl5pPr>
              <a:buNone/>
              <a:defRPr sz="2100" b="1">
                <a:solidFill>
                  <a:srgbClr val="E97824"/>
                </a:solidFill>
                <a:latin typeface="Arial"/>
                <a:ea typeface="Arial"/>
                <a:cs typeface="Arial"/>
              </a:defRPr>
            </a:lvl5pPr>
            <a:lvl6pPr>
              <a:buNone/>
              <a:defRPr sz="2100" b="1">
                <a:solidFill>
                  <a:srgbClr val="E97824"/>
                </a:solidFill>
                <a:latin typeface="Arial"/>
                <a:ea typeface="Arial"/>
                <a:cs typeface="Arial"/>
              </a:defRPr>
            </a:lvl6pPr>
            <a:lvl7pPr>
              <a:buNone/>
              <a:defRPr sz="2100" b="1">
                <a:solidFill>
                  <a:srgbClr val="E97824"/>
                </a:solidFill>
                <a:latin typeface="Arial"/>
                <a:ea typeface="Arial"/>
                <a:cs typeface="Arial"/>
              </a:defRPr>
            </a:lvl7pPr>
            <a:lvl8pPr>
              <a:buNone/>
              <a:defRPr sz="2100" b="1">
                <a:solidFill>
                  <a:srgbClr val="E97824"/>
                </a:solidFill>
                <a:latin typeface="Arial"/>
                <a:ea typeface="Arial"/>
                <a:cs typeface="Arial"/>
              </a:defRPr>
            </a:lvl8pPr>
            <a:lvl9pPr>
              <a:buNone/>
              <a:defRPr sz="2100" b="1">
                <a:solidFill>
                  <a:srgbClr val="E97824"/>
                </a:solidFill>
                <a:latin typeface="Arial"/>
                <a:ea typeface="Arial"/>
                <a:cs typeface="Arial"/>
              </a:defRPr>
            </a:lvl9pPr>
          </a:lstStyle>
          <a:p xmlns:a="http://schemas.openxmlformats.org/drawingml/2006/main">
            <a:pPr>
              <a:buNone/>
              <a:defRPr sz="2100" b="1">
                <a:solidFill>
                  <a:srgbClr val="E97824"/>
                </a:solidFill>
                <a:latin typeface="Arial"/>
                <a:ea typeface="Arial"/>
                <a:cs typeface="Arial"/>
              </a:defRPr>
            </a:pPr>
            <a:r>
              <a:rPr sz="2100" b="1">
                <a:solidFill>
                  <a:srgbClr val="E97824"/>
                </a:solidFill>
                <a:latin typeface="Arial"/>
                <a:ea typeface="Arial"/>
                <a:cs typeface="Arial"/>
              </a:rPr>
              <a:t>Connected delivery</a:t>
            </a:r>
          </a:p>
        </p:txBody>
      </p:sp>
      <p:sp>
        <p:nvSpPr>
          <p:cNvPr id="8" name="text-6">
            <a:extLst xmlns:a="http://schemas.openxmlformats.org/drawingml/2006/main">
              <a:ext uri="{FF2B5EF4-FFF2-40B4-BE49-F238E27FC236}">
                <a16:creationId xmlns:a16="http://schemas.microsoft.com/office/drawing/2014/main" id="{675F3710-D30E-4C33-B963-16C1EAF73FBE}"/>
              </a:ext>
            </a:extLst>
          </p:cNvPr>
          <p:cNvSpPr>
            <a:spLocks xmlns:a="http://schemas.openxmlformats.org/drawingml/2006/main" noGrp="1"/>
          </p:cNvSpPr>
          <p:nvPr/>
        </p:nvSpPr>
        <p:spPr>
          <a:xfrm xmlns:a="http://schemas.openxmlformats.org/drawingml/2006/main">
            <a:off x="4114800" y="4905375"/>
            <a:ext cx="2905125"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0">
                <a:solidFill>
                  <a:srgbClr val="617078"/>
                </a:solidFill>
                <a:latin typeface="Arial"/>
                <a:ea typeface="Arial"/>
                <a:cs typeface="Arial"/>
              </a:defRPr>
            </a:defPPr>
            <a:lvl1pPr>
              <a:buNone/>
              <a:defRPr sz="1950" b="0">
                <a:solidFill>
                  <a:srgbClr val="617078"/>
                </a:solidFill>
                <a:latin typeface="Arial"/>
                <a:ea typeface="Arial"/>
                <a:cs typeface="Arial"/>
              </a:defRPr>
            </a:lvl1pPr>
            <a:lvl2pPr>
              <a:buNone/>
              <a:defRPr sz="1950" b="0">
                <a:solidFill>
                  <a:srgbClr val="617078"/>
                </a:solidFill>
                <a:latin typeface="Arial"/>
                <a:ea typeface="Arial"/>
                <a:cs typeface="Arial"/>
              </a:defRPr>
            </a:lvl2pPr>
            <a:lvl3pPr>
              <a:buNone/>
              <a:defRPr sz="1950" b="0">
                <a:solidFill>
                  <a:srgbClr val="617078"/>
                </a:solidFill>
                <a:latin typeface="Arial"/>
                <a:ea typeface="Arial"/>
                <a:cs typeface="Arial"/>
              </a:defRPr>
            </a:lvl3pPr>
            <a:lvl4pPr>
              <a:buNone/>
              <a:defRPr sz="1950" b="0">
                <a:solidFill>
                  <a:srgbClr val="617078"/>
                </a:solidFill>
                <a:latin typeface="Arial"/>
                <a:ea typeface="Arial"/>
                <a:cs typeface="Arial"/>
              </a:defRPr>
            </a:lvl4pPr>
            <a:lvl5pPr>
              <a:buNone/>
              <a:defRPr sz="1950" b="0">
                <a:solidFill>
                  <a:srgbClr val="617078"/>
                </a:solidFill>
                <a:latin typeface="Arial"/>
                <a:ea typeface="Arial"/>
                <a:cs typeface="Arial"/>
              </a:defRPr>
            </a:lvl5pPr>
            <a:lvl6pPr>
              <a:buNone/>
              <a:defRPr sz="1950" b="0">
                <a:solidFill>
                  <a:srgbClr val="617078"/>
                </a:solidFill>
                <a:latin typeface="Arial"/>
                <a:ea typeface="Arial"/>
                <a:cs typeface="Arial"/>
              </a:defRPr>
            </a:lvl6pPr>
            <a:lvl7pPr>
              <a:buNone/>
              <a:defRPr sz="1950" b="0">
                <a:solidFill>
                  <a:srgbClr val="617078"/>
                </a:solidFill>
                <a:latin typeface="Arial"/>
                <a:ea typeface="Arial"/>
                <a:cs typeface="Arial"/>
              </a:defRPr>
            </a:lvl7pPr>
            <a:lvl8pPr>
              <a:buNone/>
              <a:defRPr sz="1950" b="0">
                <a:solidFill>
                  <a:srgbClr val="617078"/>
                </a:solidFill>
                <a:latin typeface="Arial"/>
                <a:ea typeface="Arial"/>
                <a:cs typeface="Arial"/>
              </a:defRPr>
            </a:lvl8pPr>
            <a:lvl9pPr>
              <a:buNone/>
              <a:defRPr sz="1950" b="0">
                <a:solidFill>
                  <a:srgbClr val="617078"/>
                </a:solidFill>
                <a:latin typeface="Arial"/>
                <a:ea typeface="Arial"/>
                <a:cs typeface="Arial"/>
              </a:defRPr>
            </a:lvl9pPr>
          </a:lstStyle>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Coordination across design, technology, data and content.</a:t>
            </a:r>
          </a:p>
        </p:txBody>
      </p:sp>
      <p:sp>
        <p:nvSpPr>
          <p:cNvPr id="9" name="text-7">
            <a:extLst xmlns:a="http://schemas.openxmlformats.org/drawingml/2006/main">
              <a:ext uri="{FF2B5EF4-FFF2-40B4-BE49-F238E27FC236}">
                <a16:creationId xmlns:a16="http://schemas.microsoft.com/office/drawing/2014/main" id="{C200494C-9CAF-470A-9D45-F7A4ACFFE143}"/>
              </a:ext>
            </a:extLst>
          </p:cNvPr>
          <p:cNvSpPr>
            <a:spLocks xmlns:a="http://schemas.openxmlformats.org/drawingml/2006/main" noGrp="1"/>
          </p:cNvSpPr>
          <p:nvPr/>
        </p:nvSpPr>
        <p:spPr>
          <a:xfrm xmlns:a="http://schemas.openxmlformats.org/drawingml/2006/main">
            <a:off x="7543800" y="4095750"/>
            <a:ext cx="2905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E97824"/>
                </a:solidFill>
                <a:latin typeface="Arial"/>
                <a:ea typeface="Arial"/>
                <a:cs typeface="Arial"/>
              </a:defRPr>
            </a:defPPr>
            <a:lvl1pPr>
              <a:buNone/>
              <a:defRPr sz="2100" b="1">
                <a:solidFill>
                  <a:srgbClr val="E97824"/>
                </a:solidFill>
                <a:latin typeface="Arial"/>
                <a:ea typeface="Arial"/>
                <a:cs typeface="Arial"/>
              </a:defRPr>
            </a:lvl1pPr>
            <a:lvl2pPr>
              <a:buNone/>
              <a:defRPr sz="2100" b="1">
                <a:solidFill>
                  <a:srgbClr val="E97824"/>
                </a:solidFill>
                <a:latin typeface="Arial"/>
                <a:ea typeface="Arial"/>
                <a:cs typeface="Arial"/>
              </a:defRPr>
            </a:lvl2pPr>
            <a:lvl3pPr>
              <a:buNone/>
              <a:defRPr sz="2100" b="1">
                <a:solidFill>
                  <a:srgbClr val="E97824"/>
                </a:solidFill>
                <a:latin typeface="Arial"/>
                <a:ea typeface="Arial"/>
                <a:cs typeface="Arial"/>
              </a:defRPr>
            </a:lvl3pPr>
            <a:lvl4pPr>
              <a:buNone/>
              <a:defRPr sz="2100" b="1">
                <a:solidFill>
                  <a:srgbClr val="E97824"/>
                </a:solidFill>
                <a:latin typeface="Arial"/>
                <a:ea typeface="Arial"/>
                <a:cs typeface="Arial"/>
              </a:defRPr>
            </a:lvl4pPr>
            <a:lvl5pPr>
              <a:buNone/>
              <a:defRPr sz="2100" b="1">
                <a:solidFill>
                  <a:srgbClr val="E97824"/>
                </a:solidFill>
                <a:latin typeface="Arial"/>
                <a:ea typeface="Arial"/>
                <a:cs typeface="Arial"/>
              </a:defRPr>
            </a:lvl5pPr>
            <a:lvl6pPr>
              <a:buNone/>
              <a:defRPr sz="2100" b="1">
                <a:solidFill>
                  <a:srgbClr val="E97824"/>
                </a:solidFill>
                <a:latin typeface="Arial"/>
                <a:ea typeface="Arial"/>
                <a:cs typeface="Arial"/>
              </a:defRPr>
            </a:lvl6pPr>
            <a:lvl7pPr>
              <a:buNone/>
              <a:defRPr sz="2100" b="1">
                <a:solidFill>
                  <a:srgbClr val="E97824"/>
                </a:solidFill>
                <a:latin typeface="Arial"/>
                <a:ea typeface="Arial"/>
                <a:cs typeface="Arial"/>
              </a:defRPr>
            </a:lvl7pPr>
            <a:lvl8pPr>
              <a:buNone/>
              <a:defRPr sz="2100" b="1">
                <a:solidFill>
                  <a:srgbClr val="E97824"/>
                </a:solidFill>
                <a:latin typeface="Arial"/>
                <a:ea typeface="Arial"/>
                <a:cs typeface="Arial"/>
              </a:defRPr>
            </a:lvl8pPr>
            <a:lvl9pPr>
              <a:buNone/>
              <a:defRPr sz="2100" b="1">
                <a:solidFill>
                  <a:srgbClr val="E97824"/>
                </a:solidFill>
                <a:latin typeface="Arial"/>
                <a:ea typeface="Arial"/>
                <a:cs typeface="Arial"/>
              </a:defRPr>
            </a:lvl9pPr>
          </a:lstStyle>
          <a:p xmlns:a="http://schemas.openxmlformats.org/drawingml/2006/main">
            <a:pPr>
              <a:buNone/>
              <a:defRPr sz="2100" b="1">
                <a:solidFill>
                  <a:srgbClr val="E97824"/>
                </a:solidFill>
                <a:latin typeface="Arial"/>
                <a:ea typeface="Arial"/>
                <a:cs typeface="Arial"/>
              </a:defRPr>
            </a:pPr>
            <a:r>
              <a:rPr sz="2100" b="1">
                <a:solidFill>
                  <a:srgbClr val="E97824"/>
                </a:solidFill>
                <a:latin typeface="Arial"/>
                <a:ea typeface="Arial"/>
                <a:cs typeface="Arial"/>
              </a:rPr>
              <a:t>Ongoing support</a:t>
            </a:r>
          </a:p>
        </p:txBody>
      </p:sp>
      <p:sp>
        <p:nvSpPr>
          <p:cNvPr id="10" name="text-8">
            <a:extLst xmlns:a="http://schemas.openxmlformats.org/drawingml/2006/main">
              <a:ext uri="{FF2B5EF4-FFF2-40B4-BE49-F238E27FC236}">
                <a16:creationId xmlns:a16="http://schemas.microsoft.com/office/drawing/2014/main" id="{87BA4268-2AA8-43F9-88B5-0D7625E93816}"/>
              </a:ext>
            </a:extLst>
          </p:cNvPr>
          <p:cNvSpPr>
            <a:spLocks xmlns:a="http://schemas.openxmlformats.org/drawingml/2006/main" noGrp="1"/>
          </p:cNvSpPr>
          <p:nvPr/>
        </p:nvSpPr>
        <p:spPr>
          <a:xfrm xmlns:a="http://schemas.openxmlformats.org/drawingml/2006/main">
            <a:off x="7543800" y="4905375"/>
            <a:ext cx="2905125"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0">
                <a:solidFill>
                  <a:srgbClr val="617078"/>
                </a:solidFill>
                <a:latin typeface="Arial"/>
                <a:ea typeface="Arial"/>
                <a:cs typeface="Arial"/>
              </a:defRPr>
            </a:defPPr>
            <a:lvl1pPr>
              <a:buNone/>
              <a:defRPr sz="1950" b="0">
                <a:solidFill>
                  <a:srgbClr val="617078"/>
                </a:solidFill>
                <a:latin typeface="Arial"/>
                <a:ea typeface="Arial"/>
                <a:cs typeface="Arial"/>
              </a:defRPr>
            </a:lvl1pPr>
            <a:lvl2pPr>
              <a:buNone/>
              <a:defRPr sz="1950" b="0">
                <a:solidFill>
                  <a:srgbClr val="617078"/>
                </a:solidFill>
                <a:latin typeface="Arial"/>
                <a:ea typeface="Arial"/>
                <a:cs typeface="Arial"/>
              </a:defRPr>
            </a:lvl2pPr>
            <a:lvl3pPr>
              <a:buNone/>
              <a:defRPr sz="1950" b="0">
                <a:solidFill>
                  <a:srgbClr val="617078"/>
                </a:solidFill>
                <a:latin typeface="Arial"/>
                <a:ea typeface="Arial"/>
                <a:cs typeface="Arial"/>
              </a:defRPr>
            </a:lvl3pPr>
            <a:lvl4pPr>
              <a:buNone/>
              <a:defRPr sz="1950" b="0">
                <a:solidFill>
                  <a:srgbClr val="617078"/>
                </a:solidFill>
                <a:latin typeface="Arial"/>
                <a:ea typeface="Arial"/>
                <a:cs typeface="Arial"/>
              </a:defRPr>
            </a:lvl4pPr>
            <a:lvl5pPr>
              <a:buNone/>
              <a:defRPr sz="1950" b="0">
                <a:solidFill>
                  <a:srgbClr val="617078"/>
                </a:solidFill>
                <a:latin typeface="Arial"/>
                <a:ea typeface="Arial"/>
                <a:cs typeface="Arial"/>
              </a:defRPr>
            </a:lvl5pPr>
            <a:lvl6pPr>
              <a:buNone/>
              <a:defRPr sz="1950" b="0">
                <a:solidFill>
                  <a:srgbClr val="617078"/>
                </a:solidFill>
                <a:latin typeface="Arial"/>
                <a:ea typeface="Arial"/>
                <a:cs typeface="Arial"/>
              </a:defRPr>
            </a:lvl6pPr>
            <a:lvl7pPr>
              <a:buNone/>
              <a:defRPr sz="1950" b="0">
                <a:solidFill>
                  <a:srgbClr val="617078"/>
                </a:solidFill>
                <a:latin typeface="Arial"/>
                <a:ea typeface="Arial"/>
                <a:cs typeface="Arial"/>
              </a:defRPr>
            </a:lvl7pPr>
            <a:lvl8pPr>
              <a:buNone/>
              <a:defRPr sz="1950" b="0">
                <a:solidFill>
                  <a:srgbClr val="617078"/>
                </a:solidFill>
                <a:latin typeface="Arial"/>
                <a:ea typeface="Arial"/>
                <a:cs typeface="Arial"/>
              </a:defRPr>
            </a:lvl8pPr>
            <a:lvl9pPr>
              <a:buNone/>
              <a:defRPr sz="1950" b="0">
                <a:solidFill>
                  <a:srgbClr val="617078"/>
                </a:solidFill>
                <a:latin typeface="Arial"/>
                <a:ea typeface="Arial"/>
                <a:cs typeface="Arial"/>
              </a:defRPr>
            </a:lvl9pPr>
          </a:lstStyle>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Client coordination, platform updates and maintenance.</a:t>
            </a:r>
          </a:p>
        </p:txBody>
      </p:sp>
    </p:spTree>
    <p:extLst>
      <p:ext uri="{BB962C8B-B14F-4D97-AF65-F5344CB8AC3E}">
        <p14:creationId xmlns:p14="http://schemas.microsoft.com/office/powerpoint/2010/main" val="1731180674"/>
      </p:ext>
    </p:extLst>
  </p:cSld>
</p:sld>
</file>

<file path=ppt/slides/slide3.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6D4C7FFD-10F4-4143-B68E-95E4A24A613C}"/>
              </a:ext>
            </a:extLst>
          </p:cNvPr>
          <p:cNvPicPr>
            <a:picLocks xmlns:a="http://schemas.openxmlformats.org/drawingml/2006/main" noChangeAspect="1"/>
          </p:cNvPicPr>
          <p:nvPr/>
        </p:nvPicPr>
        <p:blipFill>
          <a:blip xmlns:r="http://schemas.openxmlformats.org/officeDocument/2006/relationships" xmlns:a="http://schemas.openxmlformats.org/drawingml/2006/main" r:embed="R17dc7ba8be9e4d44"/>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DBA88E6D-F2E1-4B59-8CE4-B3CB3169B895}"/>
              </a:ext>
            </a:extLst>
          </p:cNvPr>
          <p:cNvSpPr>
            <a:spLocks xmlns:a="http://schemas.openxmlformats.org/drawingml/2006/main" noGrp="1"/>
          </p:cNvSpPr>
          <p:nvPr/>
        </p:nvSpPr>
        <p:spPr>
          <a:xfrm xmlns:a="http://schemas.openxmlformats.org/drawingml/2006/main">
            <a:off x="685800" y="1381125"/>
            <a:ext cx="1066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172329"/>
                </a:solidFill>
                <a:latin typeface="Arial"/>
                <a:ea typeface="Arial"/>
                <a:cs typeface="Arial"/>
              </a:defRPr>
            </a:defPPr>
            <a:lvl1pPr>
              <a:buNone/>
              <a:defRPr sz="3600" b="1">
                <a:solidFill>
                  <a:srgbClr val="172329"/>
                </a:solidFill>
                <a:latin typeface="Arial"/>
                <a:ea typeface="Arial"/>
                <a:cs typeface="Arial"/>
              </a:defRPr>
            </a:lvl1pPr>
            <a:lvl2pPr>
              <a:buNone/>
              <a:defRPr sz="3600" b="1">
                <a:solidFill>
                  <a:srgbClr val="172329"/>
                </a:solidFill>
                <a:latin typeface="Arial"/>
                <a:ea typeface="Arial"/>
                <a:cs typeface="Arial"/>
              </a:defRPr>
            </a:lvl2pPr>
            <a:lvl3pPr>
              <a:buNone/>
              <a:defRPr sz="3600" b="1">
                <a:solidFill>
                  <a:srgbClr val="172329"/>
                </a:solidFill>
                <a:latin typeface="Arial"/>
                <a:ea typeface="Arial"/>
                <a:cs typeface="Arial"/>
              </a:defRPr>
            </a:lvl3pPr>
            <a:lvl4pPr>
              <a:buNone/>
              <a:defRPr sz="3600" b="1">
                <a:solidFill>
                  <a:srgbClr val="172329"/>
                </a:solidFill>
                <a:latin typeface="Arial"/>
                <a:ea typeface="Arial"/>
                <a:cs typeface="Arial"/>
              </a:defRPr>
            </a:lvl4pPr>
            <a:lvl5pPr>
              <a:buNone/>
              <a:defRPr sz="3600" b="1">
                <a:solidFill>
                  <a:srgbClr val="172329"/>
                </a:solidFill>
                <a:latin typeface="Arial"/>
                <a:ea typeface="Arial"/>
                <a:cs typeface="Arial"/>
              </a:defRPr>
            </a:lvl5pPr>
            <a:lvl6pPr>
              <a:buNone/>
              <a:defRPr sz="3600" b="1">
                <a:solidFill>
                  <a:srgbClr val="172329"/>
                </a:solidFill>
                <a:latin typeface="Arial"/>
                <a:ea typeface="Arial"/>
                <a:cs typeface="Arial"/>
              </a:defRPr>
            </a:lvl6pPr>
            <a:lvl7pPr>
              <a:buNone/>
              <a:defRPr sz="3600" b="1">
                <a:solidFill>
                  <a:srgbClr val="172329"/>
                </a:solidFill>
                <a:latin typeface="Arial"/>
                <a:ea typeface="Arial"/>
                <a:cs typeface="Arial"/>
              </a:defRPr>
            </a:lvl7pPr>
            <a:lvl8pPr>
              <a:buNone/>
              <a:defRPr sz="3600" b="1">
                <a:solidFill>
                  <a:srgbClr val="172329"/>
                </a:solidFill>
                <a:latin typeface="Arial"/>
                <a:ea typeface="Arial"/>
                <a:cs typeface="Arial"/>
              </a:defRPr>
            </a:lvl8pPr>
            <a:lvl9pPr>
              <a:buNone/>
              <a:defRPr sz="3600" b="1">
                <a:solidFill>
                  <a:srgbClr val="172329"/>
                </a:solidFill>
                <a:latin typeface="Arial"/>
                <a:ea typeface="Arial"/>
                <a:cs typeface="Arial"/>
              </a:defRPr>
            </a:lvl9pPr>
          </a:lstStyle>
          <a:p xmlns:a="http://schemas.openxmlformats.org/drawingml/2006/main">
            <a:pPr>
              <a:buNone/>
              <a:defRPr sz="3600" b="1">
                <a:solidFill>
                  <a:srgbClr val="172329"/>
                </a:solidFill>
                <a:latin typeface="Arial"/>
                <a:ea typeface="Arial"/>
                <a:cs typeface="Arial"/>
              </a:defRPr>
            </a:pPr>
            <a:r>
              <a:rPr sz="3600" b="1">
                <a:solidFill>
                  <a:srgbClr val="172329"/>
                </a:solidFill>
                <a:latin typeface="Arial"/>
                <a:ea typeface="Arial"/>
                <a:cs typeface="Arial"/>
              </a:rPr>
              <a:t>Investor Relations services</a:t>
            </a:r>
          </a:p>
        </p:txBody>
      </p:sp>
      <p:sp>
        <p:nvSpPr>
          <p:cNvPr id="3" name="text-1">
            <a:extLst xmlns:a="http://schemas.openxmlformats.org/drawingml/2006/main">
              <a:ext uri="{FF2B5EF4-FFF2-40B4-BE49-F238E27FC236}">
                <a16:creationId xmlns:a16="http://schemas.microsoft.com/office/drawing/2014/main" id="{B14B9A8F-CD93-4E11-A349-495D966CA37F}"/>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03</a:t>
            </a:r>
          </a:p>
        </p:txBody>
      </p:sp>
      <p:sp>
        <p:nvSpPr>
          <p:cNvPr id="4" name="text-2">
            <a:extLst xmlns:a="http://schemas.openxmlformats.org/drawingml/2006/main">
              <a:ext uri="{FF2B5EF4-FFF2-40B4-BE49-F238E27FC236}">
                <a16:creationId xmlns:a16="http://schemas.microsoft.com/office/drawing/2014/main" id="{EA142039-5E11-456D-9BC4-8DC29A5FFE7F}"/>
              </a:ext>
            </a:extLst>
          </p:cNvPr>
          <p:cNvSpPr>
            <a:spLocks xmlns:a="http://schemas.openxmlformats.org/drawingml/2006/main" noGrp="1"/>
          </p:cNvSpPr>
          <p:nvPr/>
        </p:nvSpPr>
        <p:spPr>
          <a:xfrm xmlns:a="http://schemas.openxmlformats.org/drawingml/2006/main">
            <a:off x="685800" y="2809875"/>
            <a:ext cx="46196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E97824"/>
                </a:solidFill>
                <a:latin typeface="Arial"/>
                <a:ea typeface="Arial"/>
                <a:cs typeface="Arial"/>
              </a:defRPr>
            </a:defPPr>
            <a:lvl1pPr>
              <a:buNone/>
              <a:defRPr sz="2100" b="1">
                <a:solidFill>
                  <a:srgbClr val="E97824"/>
                </a:solidFill>
                <a:latin typeface="Arial"/>
                <a:ea typeface="Arial"/>
                <a:cs typeface="Arial"/>
              </a:defRPr>
            </a:lvl1pPr>
            <a:lvl2pPr>
              <a:buNone/>
              <a:defRPr sz="2100" b="1">
                <a:solidFill>
                  <a:srgbClr val="E97824"/>
                </a:solidFill>
                <a:latin typeface="Arial"/>
                <a:ea typeface="Arial"/>
                <a:cs typeface="Arial"/>
              </a:defRPr>
            </a:lvl2pPr>
            <a:lvl3pPr>
              <a:buNone/>
              <a:defRPr sz="2100" b="1">
                <a:solidFill>
                  <a:srgbClr val="E97824"/>
                </a:solidFill>
                <a:latin typeface="Arial"/>
                <a:ea typeface="Arial"/>
                <a:cs typeface="Arial"/>
              </a:defRPr>
            </a:lvl3pPr>
            <a:lvl4pPr>
              <a:buNone/>
              <a:defRPr sz="2100" b="1">
                <a:solidFill>
                  <a:srgbClr val="E97824"/>
                </a:solidFill>
                <a:latin typeface="Arial"/>
                <a:ea typeface="Arial"/>
                <a:cs typeface="Arial"/>
              </a:defRPr>
            </a:lvl4pPr>
            <a:lvl5pPr>
              <a:buNone/>
              <a:defRPr sz="2100" b="1">
                <a:solidFill>
                  <a:srgbClr val="E97824"/>
                </a:solidFill>
                <a:latin typeface="Arial"/>
                <a:ea typeface="Arial"/>
                <a:cs typeface="Arial"/>
              </a:defRPr>
            </a:lvl5pPr>
            <a:lvl6pPr>
              <a:buNone/>
              <a:defRPr sz="2100" b="1">
                <a:solidFill>
                  <a:srgbClr val="E97824"/>
                </a:solidFill>
                <a:latin typeface="Arial"/>
                <a:ea typeface="Arial"/>
                <a:cs typeface="Arial"/>
              </a:defRPr>
            </a:lvl6pPr>
            <a:lvl7pPr>
              <a:buNone/>
              <a:defRPr sz="2100" b="1">
                <a:solidFill>
                  <a:srgbClr val="E97824"/>
                </a:solidFill>
                <a:latin typeface="Arial"/>
                <a:ea typeface="Arial"/>
                <a:cs typeface="Arial"/>
              </a:defRPr>
            </a:lvl7pPr>
            <a:lvl8pPr>
              <a:buNone/>
              <a:defRPr sz="2100" b="1">
                <a:solidFill>
                  <a:srgbClr val="E97824"/>
                </a:solidFill>
                <a:latin typeface="Arial"/>
                <a:ea typeface="Arial"/>
                <a:cs typeface="Arial"/>
              </a:defRPr>
            </a:lvl8pPr>
            <a:lvl9pPr>
              <a:buNone/>
              <a:defRPr sz="2100" b="1">
                <a:solidFill>
                  <a:srgbClr val="E97824"/>
                </a:solidFill>
                <a:latin typeface="Arial"/>
                <a:ea typeface="Arial"/>
                <a:cs typeface="Arial"/>
              </a:defRPr>
            </a:lvl9pPr>
          </a:lstStyle>
          <a:p xmlns:a="http://schemas.openxmlformats.org/drawingml/2006/main">
            <a:pPr>
              <a:buNone/>
              <a:defRPr sz="2100" b="1">
                <a:solidFill>
                  <a:srgbClr val="E97824"/>
                </a:solidFill>
                <a:latin typeface="Arial"/>
                <a:ea typeface="Arial"/>
                <a:cs typeface="Arial"/>
              </a:defRPr>
            </a:pPr>
            <a:r>
              <a:rPr sz="2100" b="1">
                <a:solidFill>
                  <a:srgbClr val="E97824"/>
                </a:solidFill>
                <a:latin typeface="Arial"/>
                <a:ea typeface="Arial"/>
                <a:cs typeface="Arial"/>
              </a:rPr>
              <a:t>IR webpages</a:t>
            </a:r>
          </a:p>
        </p:txBody>
      </p:sp>
      <p:sp>
        <p:nvSpPr>
          <p:cNvPr id="5" name="text-3">
            <a:extLst xmlns:a="http://schemas.openxmlformats.org/drawingml/2006/main">
              <a:ext uri="{FF2B5EF4-FFF2-40B4-BE49-F238E27FC236}">
                <a16:creationId xmlns:a16="http://schemas.microsoft.com/office/drawing/2014/main" id="{E7F1D2FB-B10A-4980-B160-F8AD964A5770}"/>
              </a:ext>
            </a:extLst>
          </p:cNvPr>
          <p:cNvSpPr>
            <a:spLocks xmlns:a="http://schemas.openxmlformats.org/drawingml/2006/main" noGrp="1"/>
          </p:cNvSpPr>
          <p:nvPr/>
        </p:nvSpPr>
        <p:spPr>
          <a:xfrm xmlns:a="http://schemas.openxmlformats.org/drawingml/2006/main">
            <a:off x="685800" y="3619500"/>
            <a:ext cx="4619625"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0">
                <a:solidFill>
                  <a:srgbClr val="617078"/>
                </a:solidFill>
                <a:latin typeface="Arial"/>
                <a:ea typeface="Arial"/>
                <a:cs typeface="Arial"/>
              </a:defRPr>
            </a:defPPr>
            <a:lvl1pPr>
              <a:buNone/>
              <a:defRPr sz="1950" b="0">
                <a:solidFill>
                  <a:srgbClr val="617078"/>
                </a:solidFill>
                <a:latin typeface="Arial"/>
                <a:ea typeface="Arial"/>
                <a:cs typeface="Arial"/>
              </a:defRPr>
            </a:lvl1pPr>
            <a:lvl2pPr>
              <a:buNone/>
              <a:defRPr sz="1950" b="0">
                <a:solidFill>
                  <a:srgbClr val="617078"/>
                </a:solidFill>
                <a:latin typeface="Arial"/>
                <a:ea typeface="Arial"/>
                <a:cs typeface="Arial"/>
              </a:defRPr>
            </a:lvl2pPr>
            <a:lvl3pPr>
              <a:buNone/>
              <a:defRPr sz="1950" b="0">
                <a:solidFill>
                  <a:srgbClr val="617078"/>
                </a:solidFill>
                <a:latin typeface="Arial"/>
                <a:ea typeface="Arial"/>
                <a:cs typeface="Arial"/>
              </a:defRPr>
            </a:lvl3pPr>
            <a:lvl4pPr>
              <a:buNone/>
              <a:defRPr sz="1950" b="0">
                <a:solidFill>
                  <a:srgbClr val="617078"/>
                </a:solidFill>
                <a:latin typeface="Arial"/>
                <a:ea typeface="Arial"/>
                <a:cs typeface="Arial"/>
              </a:defRPr>
            </a:lvl4pPr>
            <a:lvl5pPr>
              <a:buNone/>
              <a:defRPr sz="1950" b="0">
                <a:solidFill>
                  <a:srgbClr val="617078"/>
                </a:solidFill>
                <a:latin typeface="Arial"/>
                <a:ea typeface="Arial"/>
                <a:cs typeface="Arial"/>
              </a:defRPr>
            </a:lvl5pPr>
            <a:lvl6pPr>
              <a:buNone/>
              <a:defRPr sz="1950" b="0">
                <a:solidFill>
                  <a:srgbClr val="617078"/>
                </a:solidFill>
                <a:latin typeface="Arial"/>
                <a:ea typeface="Arial"/>
                <a:cs typeface="Arial"/>
              </a:defRPr>
            </a:lvl6pPr>
            <a:lvl7pPr>
              <a:buNone/>
              <a:defRPr sz="1950" b="0">
                <a:solidFill>
                  <a:srgbClr val="617078"/>
                </a:solidFill>
                <a:latin typeface="Arial"/>
                <a:ea typeface="Arial"/>
                <a:cs typeface="Arial"/>
              </a:defRPr>
            </a:lvl7pPr>
            <a:lvl8pPr>
              <a:buNone/>
              <a:defRPr sz="1950" b="0">
                <a:solidFill>
                  <a:srgbClr val="617078"/>
                </a:solidFill>
                <a:latin typeface="Arial"/>
                <a:ea typeface="Arial"/>
                <a:cs typeface="Arial"/>
              </a:defRPr>
            </a:lvl8pPr>
            <a:lvl9pPr>
              <a:buNone/>
              <a:defRPr sz="1950" b="0">
                <a:solidFill>
                  <a:srgbClr val="617078"/>
                </a:solidFill>
                <a:latin typeface="Arial"/>
                <a:ea typeface="Arial"/>
                <a:cs typeface="Arial"/>
              </a:defRPr>
            </a:lvl9pPr>
          </a:lstStyle>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Standard and Upgraded solutions for a dedicated investor destination.</a:t>
            </a:r>
          </a:p>
        </p:txBody>
      </p:sp>
      <p:sp>
        <p:nvSpPr>
          <p:cNvPr id="6" name="text-4">
            <a:extLst xmlns:a="http://schemas.openxmlformats.org/drawingml/2006/main">
              <a:ext uri="{FF2B5EF4-FFF2-40B4-BE49-F238E27FC236}">
                <a16:creationId xmlns:a16="http://schemas.microsoft.com/office/drawing/2014/main" id="{76CF2436-2713-4CAA-BC83-BD47ADF76AF2}"/>
              </a:ext>
            </a:extLst>
          </p:cNvPr>
          <p:cNvSpPr>
            <a:spLocks xmlns:a="http://schemas.openxmlformats.org/drawingml/2006/main" noGrp="1"/>
          </p:cNvSpPr>
          <p:nvPr/>
        </p:nvSpPr>
        <p:spPr>
          <a:xfrm xmlns:a="http://schemas.openxmlformats.org/drawingml/2006/main">
            <a:off x="5829300" y="2809875"/>
            <a:ext cx="46196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E97824"/>
                </a:solidFill>
                <a:latin typeface="Arial"/>
                <a:ea typeface="Arial"/>
                <a:cs typeface="Arial"/>
              </a:defRPr>
            </a:defPPr>
            <a:lvl1pPr>
              <a:buNone/>
              <a:defRPr sz="2100" b="1">
                <a:solidFill>
                  <a:srgbClr val="E97824"/>
                </a:solidFill>
                <a:latin typeface="Arial"/>
                <a:ea typeface="Arial"/>
                <a:cs typeface="Arial"/>
              </a:defRPr>
            </a:lvl1pPr>
            <a:lvl2pPr>
              <a:buNone/>
              <a:defRPr sz="2100" b="1">
                <a:solidFill>
                  <a:srgbClr val="E97824"/>
                </a:solidFill>
                <a:latin typeface="Arial"/>
                <a:ea typeface="Arial"/>
                <a:cs typeface="Arial"/>
              </a:defRPr>
            </a:lvl2pPr>
            <a:lvl3pPr>
              <a:buNone/>
              <a:defRPr sz="2100" b="1">
                <a:solidFill>
                  <a:srgbClr val="E97824"/>
                </a:solidFill>
                <a:latin typeface="Arial"/>
                <a:ea typeface="Arial"/>
                <a:cs typeface="Arial"/>
              </a:defRPr>
            </a:lvl3pPr>
            <a:lvl4pPr>
              <a:buNone/>
              <a:defRPr sz="2100" b="1">
                <a:solidFill>
                  <a:srgbClr val="E97824"/>
                </a:solidFill>
                <a:latin typeface="Arial"/>
                <a:ea typeface="Arial"/>
                <a:cs typeface="Arial"/>
              </a:defRPr>
            </a:lvl4pPr>
            <a:lvl5pPr>
              <a:buNone/>
              <a:defRPr sz="2100" b="1">
                <a:solidFill>
                  <a:srgbClr val="E97824"/>
                </a:solidFill>
                <a:latin typeface="Arial"/>
                <a:ea typeface="Arial"/>
                <a:cs typeface="Arial"/>
              </a:defRPr>
            </a:lvl5pPr>
            <a:lvl6pPr>
              <a:buNone/>
              <a:defRPr sz="2100" b="1">
                <a:solidFill>
                  <a:srgbClr val="E97824"/>
                </a:solidFill>
                <a:latin typeface="Arial"/>
                <a:ea typeface="Arial"/>
                <a:cs typeface="Arial"/>
              </a:defRPr>
            </a:lvl6pPr>
            <a:lvl7pPr>
              <a:buNone/>
              <a:defRPr sz="2100" b="1">
                <a:solidFill>
                  <a:srgbClr val="E97824"/>
                </a:solidFill>
                <a:latin typeface="Arial"/>
                <a:ea typeface="Arial"/>
                <a:cs typeface="Arial"/>
              </a:defRPr>
            </a:lvl7pPr>
            <a:lvl8pPr>
              <a:buNone/>
              <a:defRPr sz="2100" b="1">
                <a:solidFill>
                  <a:srgbClr val="E97824"/>
                </a:solidFill>
                <a:latin typeface="Arial"/>
                <a:ea typeface="Arial"/>
                <a:cs typeface="Arial"/>
              </a:defRPr>
            </a:lvl8pPr>
            <a:lvl9pPr>
              <a:buNone/>
              <a:defRPr sz="2100" b="1">
                <a:solidFill>
                  <a:srgbClr val="E97824"/>
                </a:solidFill>
                <a:latin typeface="Arial"/>
                <a:ea typeface="Arial"/>
                <a:cs typeface="Arial"/>
              </a:defRPr>
            </a:lvl9pPr>
          </a:lstStyle>
          <a:p xmlns:a="http://schemas.openxmlformats.org/drawingml/2006/main">
            <a:pPr>
              <a:buNone/>
              <a:defRPr sz="2100" b="1">
                <a:solidFill>
                  <a:srgbClr val="E97824"/>
                </a:solidFill>
                <a:latin typeface="Arial"/>
                <a:ea typeface="Arial"/>
                <a:cs typeface="Arial"/>
              </a:defRPr>
            </a:pPr>
            <a:r>
              <a:rPr sz="2100" b="1">
                <a:solidFill>
                  <a:srgbClr val="E97824"/>
                </a:solidFill>
                <a:latin typeface="Arial"/>
                <a:ea typeface="Arial"/>
                <a:cs typeface="Arial"/>
              </a:rPr>
              <a:t>IR applications</a:t>
            </a:r>
          </a:p>
        </p:txBody>
      </p:sp>
      <p:sp>
        <p:nvSpPr>
          <p:cNvPr id="7" name="text-5">
            <a:extLst xmlns:a="http://schemas.openxmlformats.org/drawingml/2006/main">
              <a:ext uri="{FF2B5EF4-FFF2-40B4-BE49-F238E27FC236}">
                <a16:creationId xmlns:a16="http://schemas.microsoft.com/office/drawing/2014/main" id="{FC30D2D6-4C43-4C85-9775-E1D5916D74AF}"/>
              </a:ext>
            </a:extLst>
          </p:cNvPr>
          <p:cNvSpPr>
            <a:spLocks xmlns:a="http://schemas.openxmlformats.org/drawingml/2006/main" noGrp="1"/>
          </p:cNvSpPr>
          <p:nvPr/>
        </p:nvSpPr>
        <p:spPr>
          <a:xfrm xmlns:a="http://schemas.openxmlformats.org/drawingml/2006/main">
            <a:off x="5829300" y="3619500"/>
            <a:ext cx="4619625"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0">
                <a:solidFill>
                  <a:srgbClr val="617078"/>
                </a:solidFill>
                <a:latin typeface="Arial"/>
                <a:ea typeface="Arial"/>
                <a:cs typeface="Arial"/>
              </a:defRPr>
            </a:defPPr>
            <a:lvl1pPr>
              <a:buNone/>
              <a:defRPr sz="1950" b="0">
                <a:solidFill>
                  <a:srgbClr val="617078"/>
                </a:solidFill>
                <a:latin typeface="Arial"/>
                <a:ea typeface="Arial"/>
                <a:cs typeface="Arial"/>
              </a:defRPr>
            </a:lvl1pPr>
            <a:lvl2pPr>
              <a:buNone/>
              <a:defRPr sz="1950" b="0">
                <a:solidFill>
                  <a:srgbClr val="617078"/>
                </a:solidFill>
                <a:latin typeface="Arial"/>
                <a:ea typeface="Arial"/>
                <a:cs typeface="Arial"/>
              </a:defRPr>
            </a:lvl2pPr>
            <a:lvl3pPr>
              <a:buNone/>
              <a:defRPr sz="1950" b="0">
                <a:solidFill>
                  <a:srgbClr val="617078"/>
                </a:solidFill>
                <a:latin typeface="Arial"/>
                <a:ea typeface="Arial"/>
                <a:cs typeface="Arial"/>
              </a:defRPr>
            </a:lvl3pPr>
            <a:lvl4pPr>
              <a:buNone/>
              <a:defRPr sz="1950" b="0">
                <a:solidFill>
                  <a:srgbClr val="617078"/>
                </a:solidFill>
                <a:latin typeface="Arial"/>
                <a:ea typeface="Arial"/>
                <a:cs typeface="Arial"/>
              </a:defRPr>
            </a:lvl4pPr>
            <a:lvl5pPr>
              <a:buNone/>
              <a:defRPr sz="1950" b="0">
                <a:solidFill>
                  <a:srgbClr val="617078"/>
                </a:solidFill>
                <a:latin typeface="Arial"/>
                <a:ea typeface="Arial"/>
                <a:cs typeface="Arial"/>
              </a:defRPr>
            </a:lvl5pPr>
            <a:lvl6pPr>
              <a:buNone/>
              <a:defRPr sz="1950" b="0">
                <a:solidFill>
                  <a:srgbClr val="617078"/>
                </a:solidFill>
                <a:latin typeface="Arial"/>
                <a:ea typeface="Arial"/>
                <a:cs typeface="Arial"/>
              </a:defRPr>
            </a:lvl6pPr>
            <a:lvl7pPr>
              <a:buNone/>
              <a:defRPr sz="1950" b="0">
                <a:solidFill>
                  <a:srgbClr val="617078"/>
                </a:solidFill>
                <a:latin typeface="Arial"/>
                <a:ea typeface="Arial"/>
                <a:cs typeface="Arial"/>
              </a:defRPr>
            </a:lvl7pPr>
            <a:lvl8pPr>
              <a:buNone/>
              <a:defRPr sz="1950" b="0">
                <a:solidFill>
                  <a:srgbClr val="617078"/>
                </a:solidFill>
                <a:latin typeface="Arial"/>
                <a:ea typeface="Arial"/>
                <a:cs typeface="Arial"/>
              </a:defRPr>
            </a:lvl8pPr>
            <a:lvl9pPr>
              <a:buNone/>
              <a:defRPr sz="1950" b="0">
                <a:solidFill>
                  <a:srgbClr val="617078"/>
                </a:solidFill>
                <a:latin typeface="Arial"/>
                <a:ea typeface="Arial"/>
                <a:cs typeface="Arial"/>
              </a:defRPr>
            </a:lvl9pPr>
          </a:lstStyle>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iOS and Android applications in Arabic and English.</a:t>
            </a:r>
          </a:p>
        </p:txBody>
      </p:sp>
    </p:spTree>
    <p:extLst>
      <p:ext uri="{BB962C8B-B14F-4D97-AF65-F5344CB8AC3E}">
        <p14:creationId xmlns:p14="http://schemas.microsoft.com/office/powerpoint/2010/main" val="52728326"/>
      </p:ext>
    </p:extLst>
  </p:cSld>
</p:sld>
</file>

<file path=ppt/slides/slide4.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0DFCF72B-8258-4752-AE20-93E887B6C828}"/>
              </a:ext>
            </a:extLst>
          </p:cNvPr>
          <p:cNvPicPr>
            <a:picLocks xmlns:a="http://schemas.openxmlformats.org/drawingml/2006/main" noChangeAspect="1"/>
          </p:cNvPicPr>
          <p:nvPr/>
        </p:nvPicPr>
        <p:blipFill>
          <a:blip xmlns:r="http://schemas.openxmlformats.org/officeDocument/2006/relationships" xmlns:a="http://schemas.openxmlformats.org/drawingml/2006/main" r:embed="R173fecc8ae4348a1"/>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1DFB6A1E-78C3-49A3-B4B8-41F3BCE70D93}"/>
              </a:ext>
            </a:extLst>
          </p:cNvPr>
          <p:cNvSpPr>
            <a:spLocks xmlns:a="http://schemas.openxmlformats.org/drawingml/2006/main" noGrp="1"/>
          </p:cNvSpPr>
          <p:nvPr/>
        </p:nvSpPr>
        <p:spPr>
          <a:xfrm xmlns:a="http://schemas.openxmlformats.org/drawingml/2006/main">
            <a:off x="685800" y="1381125"/>
            <a:ext cx="1066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172329"/>
                </a:solidFill>
                <a:latin typeface="Arial"/>
                <a:ea typeface="Arial"/>
                <a:cs typeface="Arial"/>
              </a:defRPr>
            </a:defPPr>
            <a:lvl1pPr>
              <a:buNone/>
              <a:defRPr sz="3600" b="1">
                <a:solidFill>
                  <a:srgbClr val="172329"/>
                </a:solidFill>
                <a:latin typeface="Arial"/>
                <a:ea typeface="Arial"/>
                <a:cs typeface="Arial"/>
              </a:defRPr>
            </a:lvl1pPr>
            <a:lvl2pPr>
              <a:buNone/>
              <a:defRPr sz="3600" b="1">
                <a:solidFill>
                  <a:srgbClr val="172329"/>
                </a:solidFill>
                <a:latin typeface="Arial"/>
                <a:ea typeface="Arial"/>
                <a:cs typeface="Arial"/>
              </a:defRPr>
            </a:lvl2pPr>
            <a:lvl3pPr>
              <a:buNone/>
              <a:defRPr sz="3600" b="1">
                <a:solidFill>
                  <a:srgbClr val="172329"/>
                </a:solidFill>
                <a:latin typeface="Arial"/>
                <a:ea typeface="Arial"/>
                <a:cs typeface="Arial"/>
              </a:defRPr>
            </a:lvl3pPr>
            <a:lvl4pPr>
              <a:buNone/>
              <a:defRPr sz="3600" b="1">
                <a:solidFill>
                  <a:srgbClr val="172329"/>
                </a:solidFill>
                <a:latin typeface="Arial"/>
                <a:ea typeface="Arial"/>
                <a:cs typeface="Arial"/>
              </a:defRPr>
            </a:lvl4pPr>
            <a:lvl5pPr>
              <a:buNone/>
              <a:defRPr sz="3600" b="1">
                <a:solidFill>
                  <a:srgbClr val="172329"/>
                </a:solidFill>
                <a:latin typeface="Arial"/>
                <a:ea typeface="Arial"/>
                <a:cs typeface="Arial"/>
              </a:defRPr>
            </a:lvl5pPr>
            <a:lvl6pPr>
              <a:buNone/>
              <a:defRPr sz="3600" b="1">
                <a:solidFill>
                  <a:srgbClr val="172329"/>
                </a:solidFill>
                <a:latin typeface="Arial"/>
                <a:ea typeface="Arial"/>
                <a:cs typeface="Arial"/>
              </a:defRPr>
            </a:lvl6pPr>
            <a:lvl7pPr>
              <a:buNone/>
              <a:defRPr sz="3600" b="1">
                <a:solidFill>
                  <a:srgbClr val="172329"/>
                </a:solidFill>
                <a:latin typeface="Arial"/>
                <a:ea typeface="Arial"/>
                <a:cs typeface="Arial"/>
              </a:defRPr>
            </a:lvl7pPr>
            <a:lvl8pPr>
              <a:buNone/>
              <a:defRPr sz="3600" b="1">
                <a:solidFill>
                  <a:srgbClr val="172329"/>
                </a:solidFill>
                <a:latin typeface="Arial"/>
                <a:ea typeface="Arial"/>
                <a:cs typeface="Arial"/>
              </a:defRPr>
            </a:lvl8pPr>
            <a:lvl9pPr>
              <a:buNone/>
              <a:defRPr sz="3600" b="1">
                <a:solidFill>
                  <a:srgbClr val="172329"/>
                </a:solidFill>
                <a:latin typeface="Arial"/>
                <a:ea typeface="Arial"/>
                <a:cs typeface="Arial"/>
              </a:defRPr>
            </a:lvl9pPr>
          </a:lstStyle>
          <a:p xmlns:a="http://schemas.openxmlformats.org/drawingml/2006/main">
            <a:pPr>
              <a:buNone/>
              <a:defRPr sz="3600" b="1">
                <a:solidFill>
                  <a:srgbClr val="172329"/>
                </a:solidFill>
                <a:latin typeface="Arial"/>
                <a:ea typeface="Arial"/>
                <a:cs typeface="Arial"/>
              </a:defRPr>
            </a:pPr>
            <a:r>
              <a:rPr sz="3600" b="1">
                <a:solidFill>
                  <a:srgbClr val="172329"/>
                </a:solidFill>
                <a:latin typeface="Arial"/>
                <a:ea typeface="Arial"/>
                <a:cs typeface="Arial"/>
              </a:rPr>
              <a:t>IR webpage solutions</a:t>
            </a:r>
          </a:p>
        </p:txBody>
      </p:sp>
      <p:sp>
        <p:nvSpPr>
          <p:cNvPr id="3" name="text-1">
            <a:extLst xmlns:a="http://schemas.openxmlformats.org/drawingml/2006/main">
              <a:ext uri="{FF2B5EF4-FFF2-40B4-BE49-F238E27FC236}">
                <a16:creationId xmlns:a16="http://schemas.microsoft.com/office/drawing/2014/main" id="{EE5BC8E6-8461-47CC-8244-36C990A86DD7}"/>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04</a:t>
            </a:r>
          </a:p>
        </p:txBody>
      </p:sp>
      <p:sp>
        <p:nvSpPr>
          <p:cNvPr id="4" name="text-2">
            <a:extLst xmlns:a="http://schemas.openxmlformats.org/drawingml/2006/main">
              <a:ext uri="{FF2B5EF4-FFF2-40B4-BE49-F238E27FC236}">
                <a16:creationId xmlns:a16="http://schemas.microsoft.com/office/drawing/2014/main" id="{54D4D3E9-87E5-4DB8-BF44-660DE89C3C75}"/>
              </a:ext>
            </a:extLst>
          </p:cNvPr>
          <p:cNvSpPr>
            <a:spLocks xmlns:a="http://schemas.openxmlformats.org/drawingml/2006/main" noGrp="1"/>
          </p:cNvSpPr>
          <p:nvPr/>
        </p:nvSpPr>
        <p:spPr>
          <a:xfrm xmlns:a="http://schemas.openxmlformats.org/drawingml/2006/main">
            <a:off x="685800" y="2714625"/>
            <a:ext cx="46196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E97824"/>
                </a:solidFill>
                <a:latin typeface="Arial"/>
                <a:ea typeface="Arial"/>
                <a:cs typeface="Arial"/>
              </a:defRPr>
            </a:defPPr>
            <a:lvl1pPr>
              <a:buNone/>
              <a:defRPr sz="2100" b="1">
                <a:solidFill>
                  <a:srgbClr val="E97824"/>
                </a:solidFill>
                <a:latin typeface="Arial"/>
                <a:ea typeface="Arial"/>
                <a:cs typeface="Arial"/>
              </a:defRPr>
            </a:lvl1pPr>
            <a:lvl2pPr>
              <a:buNone/>
              <a:defRPr sz="2100" b="1">
                <a:solidFill>
                  <a:srgbClr val="E97824"/>
                </a:solidFill>
                <a:latin typeface="Arial"/>
                <a:ea typeface="Arial"/>
                <a:cs typeface="Arial"/>
              </a:defRPr>
            </a:lvl2pPr>
            <a:lvl3pPr>
              <a:buNone/>
              <a:defRPr sz="2100" b="1">
                <a:solidFill>
                  <a:srgbClr val="E97824"/>
                </a:solidFill>
                <a:latin typeface="Arial"/>
                <a:ea typeface="Arial"/>
                <a:cs typeface="Arial"/>
              </a:defRPr>
            </a:lvl3pPr>
            <a:lvl4pPr>
              <a:buNone/>
              <a:defRPr sz="2100" b="1">
                <a:solidFill>
                  <a:srgbClr val="E97824"/>
                </a:solidFill>
                <a:latin typeface="Arial"/>
                <a:ea typeface="Arial"/>
                <a:cs typeface="Arial"/>
              </a:defRPr>
            </a:lvl4pPr>
            <a:lvl5pPr>
              <a:buNone/>
              <a:defRPr sz="2100" b="1">
                <a:solidFill>
                  <a:srgbClr val="E97824"/>
                </a:solidFill>
                <a:latin typeface="Arial"/>
                <a:ea typeface="Arial"/>
                <a:cs typeface="Arial"/>
              </a:defRPr>
            </a:lvl5pPr>
            <a:lvl6pPr>
              <a:buNone/>
              <a:defRPr sz="2100" b="1">
                <a:solidFill>
                  <a:srgbClr val="E97824"/>
                </a:solidFill>
                <a:latin typeface="Arial"/>
                <a:ea typeface="Arial"/>
                <a:cs typeface="Arial"/>
              </a:defRPr>
            </a:lvl6pPr>
            <a:lvl7pPr>
              <a:buNone/>
              <a:defRPr sz="2100" b="1">
                <a:solidFill>
                  <a:srgbClr val="E97824"/>
                </a:solidFill>
                <a:latin typeface="Arial"/>
                <a:ea typeface="Arial"/>
                <a:cs typeface="Arial"/>
              </a:defRPr>
            </a:lvl7pPr>
            <a:lvl8pPr>
              <a:buNone/>
              <a:defRPr sz="2100" b="1">
                <a:solidFill>
                  <a:srgbClr val="E97824"/>
                </a:solidFill>
                <a:latin typeface="Arial"/>
                <a:ea typeface="Arial"/>
                <a:cs typeface="Arial"/>
              </a:defRPr>
            </a:lvl8pPr>
            <a:lvl9pPr>
              <a:buNone/>
              <a:defRPr sz="2100" b="1">
                <a:solidFill>
                  <a:srgbClr val="E97824"/>
                </a:solidFill>
                <a:latin typeface="Arial"/>
                <a:ea typeface="Arial"/>
                <a:cs typeface="Arial"/>
              </a:defRPr>
            </a:lvl9pPr>
          </a:lstStyle>
          <a:p xmlns:a="http://schemas.openxmlformats.org/drawingml/2006/main">
            <a:pPr>
              <a:buNone/>
              <a:defRPr sz="2100" b="1">
                <a:solidFill>
                  <a:srgbClr val="E97824"/>
                </a:solidFill>
                <a:latin typeface="Arial"/>
                <a:ea typeface="Arial"/>
                <a:cs typeface="Arial"/>
              </a:defRPr>
            </a:pPr>
            <a:r>
              <a:rPr sz="2100" b="1">
                <a:solidFill>
                  <a:srgbClr val="E97824"/>
                </a:solidFill>
                <a:latin typeface="Arial"/>
                <a:ea typeface="Arial"/>
                <a:cs typeface="Arial"/>
              </a:rPr>
              <a:t>Standard IR</a:t>
            </a:r>
          </a:p>
        </p:txBody>
      </p:sp>
      <p:sp>
        <p:nvSpPr>
          <p:cNvPr id="5" name="text-3">
            <a:extLst xmlns:a="http://schemas.openxmlformats.org/drawingml/2006/main">
              <a:ext uri="{FF2B5EF4-FFF2-40B4-BE49-F238E27FC236}">
                <a16:creationId xmlns:a16="http://schemas.microsoft.com/office/drawing/2014/main" id="{FDABF935-94C6-4262-8407-9D3B28C74E97}"/>
              </a:ext>
            </a:extLst>
          </p:cNvPr>
          <p:cNvSpPr>
            <a:spLocks xmlns:a="http://schemas.openxmlformats.org/drawingml/2006/main" noGrp="1"/>
          </p:cNvSpPr>
          <p:nvPr/>
        </p:nvSpPr>
        <p:spPr>
          <a:xfrm xmlns:a="http://schemas.openxmlformats.org/drawingml/2006/main">
            <a:off x="685800" y="3524250"/>
            <a:ext cx="4619625"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0">
                <a:solidFill>
                  <a:srgbClr val="617078"/>
                </a:solidFill>
                <a:latin typeface="Arial"/>
                <a:ea typeface="Arial"/>
                <a:cs typeface="Arial"/>
              </a:defRPr>
            </a:defPPr>
            <a:lvl1pPr>
              <a:buNone/>
              <a:defRPr sz="1950" b="0">
                <a:solidFill>
                  <a:srgbClr val="617078"/>
                </a:solidFill>
                <a:latin typeface="Arial"/>
                <a:ea typeface="Arial"/>
                <a:cs typeface="Arial"/>
              </a:defRPr>
            </a:lvl1pPr>
            <a:lvl2pPr>
              <a:buNone/>
              <a:defRPr sz="1950" b="0">
                <a:solidFill>
                  <a:srgbClr val="617078"/>
                </a:solidFill>
                <a:latin typeface="Arial"/>
                <a:ea typeface="Arial"/>
                <a:cs typeface="Arial"/>
              </a:defRPr>
            </a:lvl2pPr>
            <a:lvl3pPr>
              <a:buNone/>
              <a:defRPr sz="1950" b="0">
                <a:solidFill>
                  <a:srgbClr val="617078"/>
                </a:solidFill>
                <a:latin typeface="Arial"/>
                <a:ea typeface="Arial"/>
                <a:cs typeface="Arial"/>
              </a:defRPr>
            </a:lvl3pPr>
            <a:lvl4pPr>
              <a:buNone/>
              <a:defRPr sz="1950" b="0">
                <a:solidFill>
                  <a:srgbClr val="617078"/>
                </a:solidFill>
                <a:latin typeface="Arial"/>
                <a:ea typeface="Arial"/>
                <a:cs typeface="Arial"/>
              </a:defRPr>
            </a:lvl4pPr>
            <a:lvl5pPr>
              <a:buNone/>
              <a:defRPr sz="1950" b="0">
                <a:solidFill>
                  <a:srgbClr val="617078"/>
                </a:solidFill>
                <a:latin typeface="Arial"/>
                <a:ea typeface="Arial"/>
                <a:cs typeface="Arial"/>
              </a:defRPr>
            </a:lvl5pPr>
            <a:lvl6pPr>
              <a:buNone/>
              <a:defRPr sz="1950" b="0">
                <a:solidFill>
                  <a:srgbClr val="617078"/>
                </a:solidFill>
                <a:latin typeface="Arial"/>
                <a:ea typeface="Arial"/>
                <a:cs typeface="Arial"/>
              </a:defRPr>
            </a:lvl6pPr>
            <a:lvl7pPr>
              <a:buNone/>
              <a:defRPr sz="1950" b="0">
                <a:solidFill>
                  <a:srgbClr val="617078"/>
                </a:solidFill>
                <a:latin typeface="Arial"/>
                <a:ea typeface="Arial"/>
                <a:cs typeface="Arial"/>
              </a:defRPr>
            </a:lvl7pPr>
            <a:lvl8pPr>
              <a:buNone/>
              <a:defRPr sz="1950" b="0">
                <a:solidFill>
                  <a:srgbClr val="617078"/>
                </a:solidFill>
                <a:latin typeface="Arial"/>
                <a:ea typeface="Arial"/>
                <a:cs typeface="Arial"/>
              </a:defRPr>
            </a:lvl8pPr>
            <a:lvl9pPr>
              <a:buNone/>
              <a:defRPr sz="1950" b="0">
                <a:solidFill>
                  <a:srgbClr val="617078"/>
                </a:solidFill>
                <a:latin typeface="Arial"/>
                <a:ea typeface="Arial"/>
                <a:cs typeface="Arial"/>
              </a:defRPr>
            </a:lvl9pPr>
          </a:lstStyle>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Structured template</a:t>
            </a:r>
          </a:p>
          <a:p xmlns:a="http://schemas.openxmlformats.org/drawingml/2006/main">
            <a:r>
              <a:t/>
            </a:r>
          </a:p>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Share and financial information</a:t>
            </a:r>
          </a:p>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Reports and disclosures</a:t>
            </a:r>
          </a:p>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Corporate website integration</a:t>
            </a:r>
          </a:p>
        </p:txBody>
      </p:sp>
      <p:sp>
        <p:nvSpPr>
          <p:cNvPr id="6" name="text-4">
            <a:extLst xmlns:a="http://schemas.openxmlformats.org/drawingml/2006/main">
              <a:ext uri="{FF2B5EF4-FFF2-40B4-BE49-F238E27FC236}">
                <a16:creationId xmlns:a16="http://schemas.microsoft.com/office/drawing/2014/main" id="{98C0BEB2-B09F-4F8F-80AF-4A4CCD9EE431}"/>
              </a:ext>
            </a:extLst>
          </p:cNvPr>
          <p:cNvSpPr>
            <a:spLocks xmlns:a="http://schemas.openxmlformats.org/drawingml/2006/main" noGrp="1"/>
          </p:cNvSpPr>
          <p:nvPr/>
        </p:nvSpPr>
        <p:spPr>
          <a:xfrm xmlns:a="http://schemas.openxmlformats.org/drawingml/2006/main">
            <a:off x="5829300" y="2714625"/>
            <a:ext cx="46196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E97824"/>
                </a:solidFill>
                <a:latin typeface="Arial"/>
                <a:ea typeface="Arial"/>
                <a:cs typeface="Arial"/>
              </a:defRPr>
            </a:defPPr>
            <a:lvl1pPr>
              <a:buNone/>
              <a:defRPr sz="2100" b="1">
                <a:solidFill>
                  <a:srgbClr val="E97824"/>
                </a:solidFill>
                <a:latin typeface="Arial"/>
                <a:ea typeface="Arial"/>
                <a:cs typeface="Arial"/>
              </a:defRPr>
            </a:lvl1pPr>
            <a:lvl2pPr>
              <a:buNone/>
              <a:defRPr sz="2100" b="1">
                <a:solidFill>
                  <a:srgbClr val="E97824"/>
                </a:solidFill>
                <a:latin typeface="Arial"/>
                <a:ea typeface="Arial"/>
                <a:cs typeface="Arial"/>
              </a:defRPr>
            </a:lvl2pPr>
            <a:lvl3pPr>
              <a:buNone/>
              <a:defRPr sz="2100" b="1">
                <a:solidFill>
                  <a:srgbClr val="E97824"/>
                </a:solidFill>
                <a:latin typeface="Arial"/>
                <a:ea typeface="Arial"/>
                <a:cs typeface="Arial"/>
              </a:defRPr>
            </a:lvl3pPr>
            <a:lvl4pPr>
              <a:buNone/>
              <a:defRPr sz="2100" b="1">
                <a:solidFill>
                  <a:srgbClr val="E97824"/>
                </a:solidFill>
                <a:latin typeface="Arial"/>
                <a:ea typeface="Arial"/>
                <a:cs typeface="Arial"/>
              </a:defRPr>
            </a:lvl4pPr>
            <a:lvl5pPr>
              <a:buNone/>
              <a:defRPr sz="2100" b="1">
                <a:solidFill>
                  <a:srgbClr val="E97824"/>
                </a:solidFill>
                <a:latin typeface="Arial"/>
                <a:ea typeface="Arial"/>
                <a:cs typeface="Arial"/>
              </a:defRPr>
            </a:lvl5pPr>
            <a:lvl6pPr>
              <a:buNone/>
              <a:defRPr sz="2100" b="1">
                <a:solidFill>
                  <a:srgbClr val="E97824"/>
                </a:solidFill>
                <a:latin typeface="Arial"/>
                <a:ea typeface="Arial"/>
                <a:cs typeface="Arial"/>
              </a:defRPr>
            </a:lvl6pPr>
            <a:lvl7pPr>
              <a:buNone/>
              <a:defRPr sz="2100" b="1">
                <a:solidFill>
                  <a:srgbClr val="E97824"/>
                </a:solidFill>
                <a:latin typeface="Arial"/>
                <a:ea typeface="Arial"/>
                <a:cs typeface="Arial"/>
              </a:defRPr>
            </a:lvl7pPr>
            <a:lvl8pPr>
              <a:buNone/>
              <a:defRPr sz="2100" b="1">
                <a:solidFill>
                  <a:srgbClr val="E97824"/>
                </a:solidFill>
                <a:latin typeface="Arial"/>
                <a:ea typeface="Arial"/>
                <a:cs typeface="Arial"/>
              </a:defRPr>
            </a:lvl8pPr>
            <a:lvl9pPr>
              <a:buNone/>
              <a:defRPr sz="2100" b="1">
                <a:solidFill>
                  <a:srgbClr val="E97824"/>
                </a:solidFill>
                <a:latin typeface="Arial"/>
                <a:ea typeface="Arial"/>
                <a:cs typeface="Arial"/>
              </a:defRPr>
            </a:lvl9pPr>
          </a:lstStyle>
          <a:p xmlns:a="http://schemas.openxmlformats.org/drawingml/2006/main">
            <a:pPr>
              <a:buNone/>
              <a:defRPr sz="2100" b="1">
                <a:solidFill>
                  <a:srgbClr val="E97824"/>
                </a:solidFill>
                <a:latin typeface="Arial"/>
                <a:ea typeface="Arial"/>
                <a:cs typeface="Arial"/>
              </a:defRPr>
            </a:pPr>
            <a:r>
              <a:rPr sz="2100" b="1">
                <a:solidFill>
                  <a:srgbClr val="E97824"/>
                </a:solidFill>
                <a:latin typeface="Arial"/>
                <a:ea typeface="Arial"/>
                <a:cs typeface="Arial"/>
              </a:rPr>
              <a:t>Upgraded IR</a:t>
            </a:r>
          </a:p>
        </p:txBody>
      </p:sp>
      <p:sp>
        <p:nvSpPr>
          <p:cNvPr id="7" name="text-5">
            <a:extLst xmlns:a="http://schemas.openxmlformats.org/drawingml/2006/main">
              <a:ext uri="{FF2B5EF4-FFF2-40B4-BE49-F238E27FC236}">
                <a16:creationId xmlns:a16="http://schemas.microsoft.com/office/drawing/2014/main" id="{6C8CBF4D-FA02-4045-9F2A-377ACBCC8215}"/>
              </a:ext>
            </a:extLst>
          </p:cNvPr>
          <p:cNvSpPr>
            <a:spLocks xmlns:a="http://schemas.openxmlformats.org/drawingml/2006/main" noGrp="1"/>
          </p:cNvSpPr>
          <p:nvPr/>
        </p:nvSpPr>
        <p:spPr>
          <a:xfrm xmlns:a="http://schemas.openxmlformats.org/drawingml/2006/main">
            <a:off x="5829300" y="3524250"/>
            <a:ext cx="4619625"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0">
                <a:solidFill>
                  <a:srgbClr val="617078"/>
                </a:solidFill>
                <a:latin typeface="Arial"/>
                <a:ea typeface="Arial"/>
                <a:cs typeface="Arial"/>
              </a:defRPr>
            </a:defPPr>
            <a:lvl1pPr>
              <a:buNone/>
              <a:defRPr sz="1950" b="0">
                <a:solidFill>
                  <a:srgbClr val="617078"/>
                </a:solidFill>
                <a:latin typeface="Arial"/>
                <a:ea typeface="Arial"/>
                <a:cs typeface="Arial"/>
              </a:defRPr>
            </a:lvl1pPr>
            <a:lvl2pPr>
              <a:buNone/>
              <a:defRPr sz="1950" b="0">
                <a:solidFill>
                  <a:srgbClr val="617078"/>
                </a:solidFill>
                <a:latin typeface="Arial"/>
                <a:ea typeface="Arial"/>
                <a:cs typeface="Arial"/>
              </a:defRPr>
            </a:lvl2pPr>
            <a:lvl3pPr>
              <a:buNone/>
              <a:defRPr sz="1950" b="0">
                <a:solidFill>
                  <a:srgbClr val="617078"/>
                </a:solidFill>
                <a:latin typeface="Arial"/>
                <a:ea typeface="Arial"/>
                <a:cs typeface="Arial"/>
              </a:defRPr>
            </a:lvl3pPr>
            <a:lvl4pPr>
              <a:buNone/>
              <a:defRPr sz="1950" b="0">
                <a:solidFill>
                  <a:srgbClr val="617078"/>
                </a:solidFill>
                <a:latin typeface="Arial"/>
                <a:ea typeface="Arial"/>
                <a:cs typeface="Arial"/>
              </a:defRPr>
            </a:lvl4pPr>
            <a:lvl5pPr>
              <a:buNone/>
              <a:defRPr sz="1950" b="0">
                <a:solidFill>
                  <a:srgbClr val="617078"/>
                </a:solidFill>
                <a:latin typeface="Arial"/>
                <a:ea typeface="Arial"/>
                <a:cs typeface="Arial"/>
              </a:defRPr>
            </a:lvl5pPr>
            <a:lvl6pPr>
              <a:buNone/>
              <a:defRPr sz="1950" b="0">
                <a:solidFill>
                  <a:srgbClr val="617078"/>
                </a:solidFill>
                <a:latin typeface="Arial"/>
                <a:ea typeface="Arial"/>
                <a:cs typeface="Arial"/>
              </a:defRPr>
            </a:lvl6pPr>
            <a:lvl7pPr>
              <a:buNone/>
              <a:defRPr sz="1950" b="0">
                <a:solidFill>
                  <a:srgbClr val="617078"/>
                </a:solidFill>
                <a:latin typeface="Arial"/>
                <a:ea typeface="Arial"/>
                <a:cs typeface="Arial"/>
              </a:defRPr>
            </a:lvl7pPr>
            <a:lvl8pPr>
              <a:buNone/>
              <a:defRPr sz="1950" b="0">
                <a:solidFill>
                  <a:srgbClr val="617078"/>
                </a:solidFill>
                <a:latin typeface="Arial"/>
                <a:ea typeface="Arial"/>
                <a:cs typeface="Arial"/>
              </a:defRPr>
            </a:lvl8pPr>
            <a:lvl9pPr>
              <a:buNone/>
              <a:defRPr sz="1950" b="0">
                <a:solidFill>
                  <a:srgbClr val="617078"/>
                </a:solidFill>
                <a:latin typeface="Arial"/>
                <a:ea typeface="Arial"/>
                <a:cs typeface="Arial"/>
              </a:defRPr>
            </a:lvl9pPr>
          </a:lstStyle>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Customized design aligned with your brand</a:t>
            </a:r>
          </a:p>
          <a:p xmlns:a="http://schemas.openxmlformats.org/drawingml/2006/main">
            <a:r>
              <a:t/>
            </a:r>
          </a:p>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Interactive financial information</a:t>
            </a:r>
          </a:p>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Company and investor resources</a:t>
            </a:r>
          </a:p>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Coordinated delivery and support</a:t>
            </a:r>
          </a:p>
        </p:txBody>
      </p:sp>
      <p:sp>
        <p:nvSpPr>
          <p:cNvPr id="8" name="text-6">
            <a:extLst xmlns:a="http://schemas.openxmlformats.org/drawingml/2006/main">
              <a:ext uri="{FF2B5EF4-FFF2-40B4-BE49-F238E27FC236}">
                <a16:creationId xmlns:a16="http://schemas.microsoft.com/office/drawing/2014/main" id="{F9137591-6320-4C37-A617-6D7A118905FD}"/>
              </a:ext>
            </a:extLst>
          </p:cNvPr>
          <p:cNvSpPr>
            <a:spLocks xmlns:a="http://schemas.openxmlformats.org/drawingml/2006/main" noGrp="1"/>
          </p:cNvSpPr>
          <p:nvPr/>
        </p:nvSpPr>
        <p:spPr>
          <a:xfrm xmlns:a="http://schemas.openxmlformats.org/drawingml/2006/main">
            <a:off x="685800" y="5953125"/>
            <a:ext cx="10477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617078"/>
                </a:solidFill>
                <a:latin typeface="Arial"/>
                <a:ea typeface="Arial"/>
                <a:cs typeface="Arial"/>
              </a:defRPr>
            </a:defPPr>
            <a:lvl1pPr>
              <a:buNone/>
              <a:defRPr sz="1275" b="0">
                <a:solidFill>
                  <a:srgbClr val="617078"/>
                </a:solidFill>
                <a:latin typeface="Arial"/>
                <a:ea typeface="Arial"/>
                <a:cs typeface="Arial"/>
              </a:defRPr>
            </a:lvl1pPr>
            <a:lvl2pPr>
              <a:buNone/>
              <a:defRPr sz="1275" b="0">
                <a:solidFill>
                  <a:srgbClr val="617078"/>
                </a:solidFill>
                <a:latin typeface="Arial"/>
                <a:ea typeface="Arial"/>
                <a:cs typeface="Arial"/>
              </a:defRPr>
            </a:lvl2pPr>
            <a:lvl3pPr>
              <a:buNone/>
              <a:defRPr sz="1275" b="0">
                <a:solidFill>
                  <a:srgbClr val="617078"/>
                </a:solidFill>
                <a:latin typeface="Arial"/>
                <a:ea typeface="Arial"/>
                <a:cs typeface="Arial"/>
              </a:defRPr>
            </a:lvl3pPr>
            <a:lvl4pPr>
              <a:buNone/>
              <a:defRPr sz="1275" b="0">
                <a:solidFill>
                  <a:srgbClr val="617078"/>
                </a:solidFill>
                <a:latin typeface="Arial"/>
                <a:ea typeface="Arial"/>
                <a:cs typeface="Arial"/>
              </a:defRPr>
            </a:lvl4pPr>
            <a:lvl5pPr>
              <a:buNone/>
              <a:defRPr sz="1275" b="0">
                <a:solidFill>
                  <a:srgbClr val="617078"/>
                </a:solidFill>
                <a:latin typeface="Arial"/>
                <a:ea typeface="Arial"/>
                <a:cs typeface="Arial"/>
              </a:defRPr>
            </a:lvl5pPr>
            <a:lvl6pPr>
              <a:buNone/>
              <a:defRPr sz="1275" b="0">
                <a:solidFill>
                  <a:srgbClr val="617078"/>
                </a:solidFill>
                <a:latin typeface="Arial"/>
                <a:ea typeface="Arial"/>
                <a:cs typeface="Arial"/>
              </a:defRPr>
            </a:lvl6pPr>
            <a:lvl7pPr>
              <a:buNone/>
              <a:defRPr sz="1275" b="0">
                <a:solidFill>
                  <a:srgbClr val="617078"/>
                </a:solidFill>
                <a:latin typeface="Arial"/>
                <a:ea typeface="Arial"/>
                <a:cs typeface="Arial"/>
              </a:defRPr>
            </a:lvl7pPr>
            <a:lvl8pPr>
              <a:buNone/>
              <a:defRPr sz="1275" b="0">
                <a:solidFill>
                  <a:srgbClr val="617078"/>
                </a:solidFill>
                <a:latin typeface="Arial"/>
                <a:ea typeface="Arial"/>
                <a:cs typeface="Arial"/>
              </a:defRPr>
            </a:lvl8pPr>
            <a:lvl9pPr>
              <a:buNone/>
              <a:defRPr sz="1275" b="0">
                <a:solidFill>
                  <a:srgbClr val="617078"/>
                </a:solidFill>
                <a:latin typeface="Arial"/>
                <a:ea typeface="Arial"/>
                <a:cs typeface="Arial"/>
              </a:defRPr>
            </a:lvl9pPr>
          </a:lstStyle>
          <a:p xmlns:a="http://schemas.openxmlformats.org/drawingml/2006/main">
            <a:pPr>
              <a:buNone/>
              <a:defRPr sz="1275" b="0">
                <a:solidFill>
                  <a:srgbClr val="617078"/>
                </a:solidFill>
                <a:latin typeface="Arial"/>
                <a:ea typeface="Arial"/>
                <a:cs typeface="Arial"/>
              </a:defRPr>
            </a:pPr>
            <a:r>
              <a:rPr sz="1275" b="0">
                <a:solidFill>
                  <a:srgbClr val="617078"/>
                </a:solidFill>
                <a:latin typeface="Arial"/>
                <a:ea typeface="Arial"/>
                <a:cs typeface="Arial"/>
              </a:rPr>
              <a:t>Features depend on the agreed package and scope. Share information is subject to applicable Saudi Exchange licensing.</a:t>
            </a:r>
          </a:p>
        </p:txBody>
      </p:sp>
    </p:spTree>
    <p:extLst>
      <p:ext uri="{BB962C8B-B14F-4D97-AF65-F5344CB8AC3E}">
        <p14:creationId xmlns:p14="http://schemas.microsoft.com/office/powerpoint/2010/main" val="1542640511"/>
      </p:ext>
    </p:extLst>
  </p:cSld>
</p:sld>
</file>

<file path=ppt/slides/slide5.xml><?xml version="1.0" encoding="utf-8"?>
<p:sld xmlns:p="http://schemas.openxmlformats.org/presentationml/2006/main">
  <p:cSld>
    <p:bg>
      <p:bgPr>
        <a:solidFill xmlns:a="http://schemas.openxmlformats.org/drawingml/2006/main">
          <a:srgbClr val="172329"/>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D0E71D0E-21E6-4317-9186-0B7519C72661}"/>
              </a:ext>
            </a:extLst>
          </p:cNvPr>
          <p:cNvPicPr>
            <a:picLocks xmlns:a="http://schemas.openxmlformats.org/drawingml/2006/main" noChangeAspect="1"/>
          </p:cNvPicPr>
          <p:nvPr/>
        </p:nvPicPr>
        <p:blipFill>
          <a:blip xmlns:r="http://schemas.openxmlformats.org/officeDocument/2006/relationships" xmlns:a="http://schemas.openxmlformats.org/drawingml/2006/main" r:embed="Rab9a76be35904b5a"/>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BEC56E96-A700-4A2D-AE28-E3A337652621}"/>
              </a:ext>
            </a:extLst>
          </p:cNvPr>
          <p:cNvSpPr>
            <a:spLocks xmlns:a="http://schemas.openxmlformats.org/drawingml/2006/main" noGrp="1"/>
          </p:cNvSpPr>
          <p:nvPr/>
        </p:nvSpPr>
        <p:spPr>
          <a:xfrm xmlns:a="http://schemas.openxmlformats.org/drawingml/2006/main">
            <a:off x="685800" y="1381125"/>
            <a:ext cx="1066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FFFFFF"/>
                </a:solidFill>
                <a:latin typeface="Arial"/>
                <a:ea typeface="Arial"/>
                <a:cs typeface="Arial"/>
              </a:defRPr>
            </a:defPPr>
            <a:lvl1pPr>
              <a:buNone/>
              <a:defRPr sz="3600" b="1">
                <a:solidFill>
                  <a:srgbClr val="FFFFFF"/>
                </a:solidFill>
                <a:latin typeface="Arial"/>
                <a:ea typeface="Arial"/>
                <a:cs typeface="Arial"/>
              </a:defRPr>
            </a:lvl1pPr>
            <a:lvl2pPr>
              <a:buNone/>
              <a:defRPr sz="3600" b="1">
                <a:solidFill>
                  <a:srgbClr val="FFFFFF"/>
                </a:solidFill>
                <a:latin typeface="Arial"/>
                <a:ea typeface="Arial"/>
                <a:cs typeface="Arial"/>
              </a:defRPr>
            </a:lvl2pPr>
            <a:lvl3pPr>
              <a:buNone/>
              <a:defRPr sz="3600" b="1">
                <a:solidFill>
                  <a:srgbClr val="FFFFFF"/>
                </a:solidFill>
                <a:latin typeface="Arial"/>
                <a:ea typeface="Arial"/>
                <a:cs typeface="Arial"/>
              </a:defRPr>
            </a:lvl3pPr>
            <a:lvl4pPr>
              <a:buNone/>
              <a:defRPr sz="3600" b="1">
                <a:solidFill>
                  <a:srgbClr val="FFFFFF"/>
                </a:solidFill>
                <a:latin typeface="Arial"/>
                <a:ea typeface="Arial"/>
                <a:cs typeface="Arial"/>
              </a:defRPr>
            </a:lvl4pPr>
            <a:lvl5pPr>
              <a:buNone/>
              <a:defRPr sz="3600" b="1">
                <a:solidFill>
                  <a:srgbClr val="FFFFFF"/>
                </a:solidFill>
                <a:latin typeface="Arial"/>
                <a:ea typeface="Arial"/>
                <a:cs typeface="Arial"/>
              </a:defRPr>
            </a:lvl5pPr>
            <a:lvl6pPr>
              <a:buNone/>
              <a:defRPr sz="3600" b="1">
                <a:solidFill>
                  <a:srgbClr val="FFFFFF"/>
                </a:solidFill>
                <a:latin typeface="Arial"/>
                <a:ea typeface="Arial"/>
                <a:cs typeface="Arial"/>
              </a:defRPr>
            </a:lvl6pPr>
            <a:lvl7pPr>
              <a:buNone/>
              <a:defRPr sz="3600" b="1">
                <a:solidFill>
                  <a:srgbClr val="FFFFFF"/>
                </a:solidFill>
                <a:latin typeface="Arial"/>
                <a:ea typeface="Arial"/>
                <a:cs typeface="Arial"/>
              </a:defRPr>
            </a:lvl7pPr>
            <a:lvl8pPr>
              <a:buNone/>
              <a:defRPr sz="3600" b="1">
                <a:solidFill>
                  <a:srgbClr val="FFFFFF"/>
                </a:solidFill>
                <a:latin typeface="Arial"/>
                <a:ea typeface="Arial"/>
                <a:cs typeface="Arial"/>
              </a:defRPr>
            </a:lvl8pPr>
            <a:lvl9pPr>
              <a:buNone/>
              <a:defRPr sz="3600" b="1">
                <a:solidFill>
                  <a:srgbClr val="FFFFFF"/>
                </a:solidFill>
                <a:latin typeface="Arial"/>
                <a:ea typeface="Arial"/>
                <a:cs typeface="Arial"/>
              </a:defRPr>
            </a:lvl9pPr>
          </a:lstStyle>
          <a:p xmlns:a="http://schemas.openxmlformats.org/drawingml/2006/main">
            <a:pPr>
              <a:buNone/>
              <a:defRPr sz="3600" b="1">
                <a:solidFill>
                  <a:srgbClr val="FFFFFF"/>
                </a:solidFill>
                <a:latin typeface="Arial"/>
                <a:ea typeface="Arial"/>
                <a:cs typeface="Arial"/>
              </a:defRPr>
            </a:pPr>
            <a:r>
              <a:rPr sz="3600" b="1">
                <a:solidFill>
                  <a:srgbClr val="FFFFFF"/>
                </a:solidFill>
                <a:latin typeface="Arial"/>
                <a:ea typeface="Arial"/>
                <a:cs typeface="Arial"/>
              </a:rPr>
              <a:t>IR mobile applications</a:t>
            </a:r>
          </a:p>
        </p:txBody>
      </p:sp>
      <p:sp>
        <p:nvSpPr>
          <p:cNvPr id="3" name="text-1">
            <a:extLst xmlns:a="http://schemas.openxmlformats.org/drawingml/2006/main">
              <a:ext uri="{FF2B5EF4-FFF2-40B4-BE49-F238E27FC236}">
                <a16:creationId xmlns:a16="http://schemas.microsoft.com/office/drawing/2014/main" id="{B12B9E3D-F4AC-48A1-A87D-27AAB2B04420}"/>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CAD2D4"/>
                </a:solidFill>
                <a:latin typeface="Arial"/>
                <a:ea typeface="Arial"/>
                <a:cs typeface="Arial"/>
              </a:defRPr>
            </a:defPPr>
            <a:lvl1pPr>
              <a:buNone/>
              <a:defRPr sz="1200" b="0">
                <a:solidFill>
                  <a:srgbClr val="CAD2D4"/>
                </a:solidFill>
                <a:latin typeface="Arial"/>
                <a:ea typeface="Arial"/>
                <a:cs typeface="Arial"/>
              </a:defRPr>
            </a:lvl1pPr>
            <a:lvl2pPr>
              <a:buNone/>
              <a:defRPr sz="1200" b="0">
                <a:solidFill>
                  <a:srgbClr val="CAD2D4"/>
                </a:solidFill>
                <a:latin typeface="Arial"/>
                <a:ea typeface="Arial"/>
                <a:cs typeface="Arial"/>
              </a:defRPr>
            </a:lvl2pPr>
            <a:lvl3pPr>
              <a:buNone/>
              <a:defRPr sz="1200" b="0">
                <a:solidFill>
                  <a:srgbClr val="CAD2D4"/>
                </a:solidFill>
                <a:latin typeface="Arial"/>
                <a:ea typeface="Arial"/>
                <a:cs typeface="Arial"/>
              </a:defRPr>
            </a:lvl3pPr>
            <a:lvl4pPr>
              <a:buNone/>
              <a:defRPr sz="1200" b="0">
                <a:solidFill>
                  <a:srgbClr val="CAD2D4"/>
                </a:solidFill>
                <a:latin typeface="Arial"/>
                <a:ea typeface="Arial"/>
                <a:cs typeface="Arial"/>
              </a:defRPr>
            </a:lvl4pPr>
            <a:lvl5pPr>
              <a:buNone/>
              <a:defRPr sz="1200" b="0">
                <a:solidFill>
                  <a:srgbClr val="CAD2D4"/>
                </a:solidFill>
                <a:latin typeface="Arial"/>
                <a:ea typeface="Arial"/>
                <a:cs typeface="Arial"/>
              </a:defRPr>
            </a:lvl5pPr>
            <a:lvl6pPr>
              <a:buNone/>
              <a:defRPr sz="1200" b="0">
                <a:solidFill>
                  <a:srgbClr val="CAD2D4"/>
                </a:solidFill>
                <a:latin typeface="Arial"/>
                <a:ea typeface="Arial"/>
                <a:cs typeface="Arial"/>
              </a:defRPr>
            </a:lvl6pPr>
            <a:lvl7pPr>
              <a:buNone/>
              <a:defRPr sz="1200" b="0">
                <a:solidFill>
                  <a:srgbClr val="CAD2D4"/>
                </a:solidFill>
                <a:latin typeface="Arial"/>
                <a:ea typeface="Arial"/>
                <a:cs typeface="Arial"/>
              </a:defRPr>
            </a:lvl7pPr>
            <a:lvl8pPr>
              <a:buNone/>
              <a:defRPr sz="1200" b="0">
                <a:solidFill>
                  <a:srgbClr val="CAD2D4"/>
                </a:solidFill>
                <a:latin typeface="Arial"/>
                <a:ea typeface="Arial"/>
                <a:cs typeface="Arial"/>
              </a:defRPr>
            </a:lvl8pPr>
            <a:lvl9pPr>
              <a:buNone/>
              <a:defRPr sz="1200" b="0">
                <a:solidFill>
                  <a:srgbClr val="CAD2D4"/>
                </a:solidFill>
                <a:latin typeface="Arial"/>
                <a:ea typeface="Arial"/>
                <a:cs typeface="Arial"/>
              </a:defRPr>
            </a:lvl9pPr>
          </a:lstStyle>
          <a:p xmlns:a="http://schemas.openxmlformats.org/drawingml/2006/main">
            <a:pPr>
              <a:buNone/>
              <a:defRPr sz="1200" b="0">
                <a:solidFill>
                  <a:srgbClr val="CAD2D4"/>
                </a:solidFill>
                <a:latin typeface="Arial"/>
                <a:ea typeface="Arial"/>
                <a:cs typeface="Arial"/>
              </a:defRPr>
            </a:pPr>
            <a:r>
              <a:rPr sz="1200" b="0">
                <a:solidFill>
                  <a:srgbClr val="CAD2D4"/>
                </a:solidFill>
                <a:latin typeface="Arial"/>
                <a:ea typeface="Arial"/>
                <a:cs typeface="Arial"/>
              </a:rPr>
              <a:t>05</a:t>
            </a:r>
          </a:p>
        </p:txBody>
      </p:sp>
      <p:sp>
        <p:nvSpPr>
          <p:cNvPr id="4" name="text-2">
            <a:extLst xmlns:a="http://schemas.openxmlformats.org/drawingml/2006/main">
              <a:ext uri="{FF2B5EF4-FFF2-40B4-BE49-F238E27FC236}">
                <a16:creationId xmlns:a16="http://schemas.microsoft.com/office/drawing/2014/main" id="{5E81A886-6711-4406-B875-8E461A7C0097}"/>
              </a:ext>
            </a:extLst>
          </p:cNvPr>
          <p:cNvSpPr>
            <a:spLocks xmlns:a="http://schemas.openxmlformats.org/drawingml/2006/main" noGrp="1"/>
          </p:cNvSpPr>
          <p:nvPr/>
        </p:nvSpPr>
        <p:spPr>
          <a:xfrm xmlns:a="http://schemas.openxmlformats.org/drawingml/2006/main">
            <a:off x="685800" y="2857500"/>
            <a:ext cx="2905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E97824"/>
                </a:solidFill>
                <a:latin typeface="Arial"/>
                <a:ea typeface="Arial"/>
                <a:cs typeface="Arial"/>
              </a:defRPr>
            </a:defPPr>
            <a:lvl1pPr>
              <a:buNone/>
              <a:defRPr sz="2100" b="1">
                <a:solidFill>
                  <a:srgbClr val="E97824"/>
                </a:solidFill>
                <a:latin typeface="Arial"/>
                <a:ea typeface="Arial"/>
                <a:cs typeface="Arial"/>
              </a:defRPr>
            </a:lvl1pPr>
            <a:lvl2pPr>
              <a:buNone/>
              <a:defRPr sz="2100" b="1">
                <a:solidFill>
                  <a:srgbClr val="E97824"/>
                </a:solidFill>
                <a:latin typeface="Arial"/>
                <a:ea typeface="Arial"/>
                <a:cs typeface="Arial"/>
              </a:defRPr>
            </a:lvl2pPr>
            <a:lvl3pPr>
              <a:buNone/>
              <a:defRPr sz="2100" b="1">
                <a:solidFill>
                  <a:srgbClr val="E97824"/>
                </a:solidFill>
                <a:latin typeface="Arial"/>
                <a:ea typeface="Arial"/>
                <a:cs typeface="Arial"/>
              </a:defRPr>
            </a:lvl3pPr>
            <a:lvl4pPr>
              <a:buNone/>
              <a:defRPr sz="2100" b="1">
                <a:solidFill>
                  <a:srgbClr val="E97824"/>
                </a:solidFill>
                <a:latin typeface="Arial"/>
                <a:ea typeface="Arial"/>
                <a:cs typeface="Arial"/>
              </a:defRPr>
            </a:lvl4pPr>
            <a:lvl5pPr>
              <a:buNone/>
              <a:defRPr sz="2100" b="1">
                <a:solidFill>
                  <a:srgbClr val="E97824"/>
                </a:solidFill>
                <a:latin typeface="Arial"/>
                <a:ea typeface="Arial"/>
                <a:cs typeface="Arial"/>
              </a:defRPr>
            </a:lvl5pPr>
            <a:lvl6pPr>
              <a:buNone/>
              <a:defRPr sz="2100" b="1">
                <a:solidFill>
                  <a:srgbClr val="E97824"/>
                </a:solidFill>
                <a:latin typeface="Arial"/>
                <a:ea typeface="Arial"/>
                <a:cs typeface="Arial"/>
              </a:defRPr>
            </a:lvl6pPr>
            <a:lvl7pPr>
              <a:buNone/>
              <a:defRPr sz="2100" b="1">
                <a:solidFill>
                  <a:srgbClr val="E97824"/>
                </a:solidFill>
                <a:latin typeface="Arial"/>
                <a:ea typeface="Arial"/>
                <a:cs typeface="Arial"/>
              </a:defRPr>
            </a:lvl7pPr>
            <a:lvl8pPr>
              <a:buNone/>
              <a:defRPr sz="2100" b="1">
                <a:solidFill>
                  <a:srgbClr val="E97824"/>
                </a:solidFill>
                <a:latin typeface="Arial"/>
                <a:ea typeface="Arial"/>
                <a:cs typeface="Arial"/>
              </a:defRPr>
            </a:lvl8pPr>
            <a:lvl9pPr>
              <a:buNone/>
              <a:defRPr sz="2100" b="1">
                <a:solidFill>
                  <a:srgbClr val="E97824"/>
                </a:solidFill>
                <a:latin typeface="Arial"/>
                <a:ea typeface="Arial"/>
                <a:cs typeface="Arial"/>
              </a:defRPr>
            </a:lvl9pPr>
          </a:lstStyle>
          <a:p xmlns:a="http://schemas.openxmlformats.org/drawingml/2006/main">
            <a:pPr>
              <a:buNone/>
              <a:defRPr sz="2100" b="1">
                <a:solidFill>
                  <a:srgbClr val="E97824"/>
                </a:solidFill>
                <a:latin typeface="Arial"/>
                <a:ea typeface="Arial"/>
                <a:cs typeface="Arial"/>
              </a:defRPr>
            </a:pPr>
            <a:r>
              <a:rPr sz="2100" b="1">
                <a:solidFill>
                  <a:srgbClr val="E97824"/>
                </a:solidFill>
                <a:latin typeface="Arial"/>
                <a:ea typeface="Arial"/>
                <a:cs typeface="Arial"/>
              </a:rPr>
              <a:t>Accessible information</a:t>
            </a:r>
          </a:p>
        </p:txBody>
      </p:sp>
      <p:sp>
        <p:nvSpPr>
          <p:cNvPr id="5" name="text-3">
            <a:extLst xmlns:a="http://schemas.openxmlformats.org/drawingml/2006/main">
              <a:ext uri="{FF2B5EF4-FFF2-40B4-BE49-F238E27FC236}">
                <a16:creationId xmlns:a16="http://schemas.microsoft.com/office/drawing/2014/main" id="{61E1704A-BA9C-423B-A41E-7C10E165A068}"/>
              </a:ext>
            </a:extLst>
          </p:cNvPr>
          <p:cNvSpPr>
            <a:spLocks xmlns:a="http://schemas.openxmlformats.org/drawingml/2006/main" noGrp="1"/>
          </p:cNvSpPr>
          <p:nvPr/>
        </p:nvSpPr>
        <p:spPr>
          <a:xfrm xmlns:a="http://schemas.openxmlformats.org/drawingml/2006/main">
            <a:off x="685800" y="3667125"/>
            <a:ext cx="2905125"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0">
                <a:solidFill>
                  <a:srgbClr val="DBE1E3"/>
                </a:solidFill>
                <a:latin typeface="Arial"/>
                <a:ea typeface="Arial"/>
                <a:cs typeface="Arial"/>
              </a:defRPr>
            </a:defPPr>
            <a:lvl1pPr>
              <a:buNone/>
              <a:defRPr sz="1950" b="0">
                <a:solidFill>
                  <a:srgbClr val="DBE1E3"/>
                </a:solidFill>
                <a:latin typeface="Arial"/>
                <a:ea typeface="Arial"/>
                <a:cs typeface="Arial"/>
              </a:defRPr>
            </a:lvl1pPr>
            <a:lvl2pPr>
              <a:buNone/>
              <a:defRPr sz="1950" b="0">
                <a:solidFill>
                  <a:srgbClr val="DBE1E3"/>
                </a:solidFill>
                <a:latin typeface="Arial"/>
                <a:ea typeface="Arial"/>
                <a:cs typeface="Arial"/>
              </a:defRPr>
            </a:lvl2pPr>
            <a:lvl3pPr>
              <a:buNone/>
              <a:defRPr sz="1950" b="0">
                <a:solidFill>
                  <a:srgbClr val="DBE1E3"/>
                </a:solidFill>
                <a:latin typeface="Arial"/>
                <a:ea typeface="Arial"/>
                <a:cs typeface="Arial"/>
              </a:defRPr>
            </a:lvl3pPr>
            <a:lvl4pPr>
              <a:buNone/>
              <a:defRPr sz="1950" b="0">
                <a:solidFill>
                  <a:srgbClr val="DBE1E3"/>
                </a:solidFill>
                <a:latin typeface="Arial"/>
                <a:ea typeface="Arial"/>
                <a:cs typeface="Arial"/>
              </a:defRPr>
            </a:lvl4pPr>
            <a:lvl5pPr>
              <a:buNone/>
              <a:defRPr sz="1950" b="0">
                <a:solidFill>
                  <a:srgbClr val="DBE1E3"/>
                </a:solidFill>
                <a:latin typeface="Arial"/>
                <a:ea typeface="Arial"/>
                <a:cs typeface="Arial"/>
              </a:defRPr>
            </a:lvl5pPr>
            <a:lvl6pPr>
              <a:buNone/>
              <a:defRPr sz="1950" b="0">
                <a:solidFill>
                  <a:srgbClr val="DBE1E3"/>
                </a:solidFill>
                <a:latin typeface="Arial"/>
                <a:ea typeface="Arial"/>
                <a:cs typeface="Arial"/>
              </a:defRPr>
            </a:lvl6pPr>
            <a:lvl7pPr>
              <a:buNone/>
              <a:defRPr sz="1950" b="0">
                <a:solidFill>
                  <a:srgbClr val="DBE1E3"/>
                </a:solidFill>
                <a:latin typeface="Arial"/>
                <a:ea typeface="Arial"/>
                <a:cs typeface="Arial"/>
              </a:defRPr>
            </a:lvl7pPr>
            <a:lvl8pPr>
              <a:buNone/>
              <a:defRPr sz="1950" b="0">
                <a:solidFill>
                  <a:srgbClr val="DBE1E3"/>
                </a:solidFill>
                <a:latin typeface="Arial"/>
                <a:ea typeface="Arial"/>
                <a:cs typeface="Arial"/>
              </a:defRPr>
            </a:lvl8pPr>
            <a:lvl9pPr>
              <a:buNone/>
              <a:defRPr sz="1950" b="0">
                <a:solidFill>
                  <a:srgbClr val="DBE1E3"/>
                </a:solidFill>
                <a:latin typeface="Arial"/>
                <a:ea typeface="Arial"/>
                <a:cs typeface="Arial"/>
              </a:defRPr>
            </a:lvl9pPr>
          </a:lstStyle>
          <a:p xmlns:a="http://schemas.openxmlformats.org/drawingml/2006/main">
            <a:pPr>
              <a:buNone/>
              <a:defRPr sz="1950" b="0">
                <a:solidFill>
                  <a:srgbClr val="DBE1E3"/>
                </a:solidFill>
                <a:latin typeface="Arial"/>
                <a:ea typeface="Arial"/>
                <a:cs typeface="Arial"/>
              </a:defRPr>
            </a:pPr>
            <a:r>
              <a:rPr sz="1950" b="0">
                <a:solidFill>
                  <a:srgbClr val="DBE1E3"/>
                </a:solidFill>
                <a:latin typeface="Arial"/>
                <a:ea typeface="Arial"/>
                <a:cs typeface="Arial"/>
              </a:rPr>
              <a:t>Investor information in a dedicated iOS and Android application.</a:t>
            </a:r>
          </a:p>
        </p:txBody>
      </p:sp>
      <p:sp>
        <p:nvSpPr>
          <p:cNvPr id="6" name="text-4">
            <a:extLst xmlns:a="http://schemas.openxmlformats.org/drawingml/2006/main">
              <a:ext uri="{FF2B5EF4-FFF2-40B4-BE49-F238E27FC236}">
                <a16:creationId xmlns:a16="http://schemas.microsoft.com/office/drawing/2014/main" id="{AC034CD1-C71D-4D12-8B11-77ACAF3E0DD4}"/>
              </a:ext>
            </a:extLst>
          </p:cNvPr>
          <p:cNvSpPr>
            <a:spLocks xmlns:a="http://schemas.openxmlformats.org/drawingml/2006/main" noGrp="1"/>
          </p:cNvSpPr>
          <p:nvPr/>
        </p:nvSpPr>
        <p:spPr>
          <a:xfrm xmlns:a="http://schemas.openxmlformats.org/drawingml/2006/main">
            <a:off x="4114800" y="2857500"/>
            <a:ext cx="2905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E97824"/>
                </a:solidFill>
                <a:latin typeface="Arial"/>
                <a:ea typeface="Arial"/>
                <a:cs typeface="Arial"/>
              </a:defRPr>
            </a:defPPr>
            <a:lvl1pPr>
              <a:buNone/>
              <a:defRPr sz="2100" b="1">
                <a:solidFill>
                  <a:srgbClr val="E97824"/>
                </a:solidFill>
                <a:latin typeface="Arial"/>
                <a:ea typeface="Arial"/>
                <a:cs typeface="Arial"/>
              </a:defRPr>
            </a:lvl1pPr>
            <a:lvl2pPr>
              <a:buNone/>
              <a:defRPr sz="2100" b="1">
                <a:solidFill>
                  <a:srgbClr val="E97824"/>
                </a:solidFill>
                <a:latin typeface="Arial"/>
                <a:ea typeface="Arial"/>
                <a:cs typeface="Arial"/>
              </a:defRPr>
            </a:lvl2pPr>
            <a:lvl3pPr>
              <a:buNone/>
              <a:defRPr sz="2100" b="1">
                <a:solidFill>
                  <a:srgbClr val="E97824"/>
                </a:solidFill>
                <a:latin typeface="Arial"/>
                <a:ea typeface="Arial"/>
                <a:cs typeface="Arial"/>
              </a:defRPr>
            </a:lvl3pPr>
            <a:lvl4pPr>
              <a:buNone/>
              <a:defRPr sz="2100" b="1">
                <a:solidFill>
                  <a:srgbClr val="E97824"/>
                </a:solidFill>
                <a:latin typeface="Arial"/>
                <a:ea typeface="Arial"/>
                <a:cs typeface="Arial"/>
              </a:defRPr>
            </a:lvl4pPr>
            <a:lvl5pPr>
              <a:buNone/>
              <a:defRPr sz="2100" b="1">
                <a:solidFill>
                  <a:srgbClr val="E97824"/>
                </a:solidFill>
                <a:latin typeface="Arial"/>
                <a:ea typeface="Arial"/>
                <a:cs typeface="Arial"/>
              </a:defRPr>
            </a:lvl5pPr>
            <a:lvl6pPr>
              <a:buNone/>
              <a:defRPr sz="2100" b="1">
                <a:solidFill>
                  <a:srgbClr val="E97824"/>
                </a:solidFill>
                <a:latin typeface="Arial"/>
                <a:ea typeface="Arial"/>
                <a:cs typeface="Arial"/>
              </a:defRPr>
            </a:lvl6pPr>
            <a:lvl7pPr>
              <a:buNone/>
              <a:defRPr sz="2100" b="1">
                <a:solidFill>
                  <a:srgbClr val="E97824"/>
                </a:solidFill>
                <a:latin typeface="Arial"/>
                <a:ea typeface="Arial"/>
                <a:cs typeface="Arial"/>
              </a:defRPr>
            </a:lvl7pPr>
            <a:lvl8pPr>
              <a:buNone/>
              <a:defRPr sz="2100" b="1">
                <a:solidFill>
                  <a:srgbClr val="E97824"/>
                </a:solidFill>
                <a:latin typeface="Arial"/>
                <a:ea typeface="Arial"/>
                <a:cs typeface="Arial"/>
              </a:defRPr>
            </a:lvl8pPr>
            <a:lvl9pPr>
              <a:buNone/>
              <a:defRPr sz="2100" b="1">
                <a:solidFill>
                  <a:srgbClr val="E97824"/>
                </a:solidFill>
                <a:latin typeface="Arial"/>
                <a:ea typeface="Arial"/>
                <a:cs typeface="Arial"/>
              </a:defRPr>
            </a:lvl9pPr>
          </a:lstStyle>
          <a:p xmlns:a="http://schemas.openxmlformats.org/drawingml/2006/main">
            <a:pPr>
              <a:buNone/>
              <a:defRPr sz="2100" b="1">
                <a:solidFill>
                  <a:srgbClr val="E97824"/>
                </a:solidFill>
                <a:latin typeface="Arial"/>
                <a:ea typeface="Arial"/>
                <a:cs typeface="Arial"/>
              </a:defRPr>
            </a:pPr>
            <a:r>
              <a:rPr sz="2100" b="1">
                <a:solidFill>
                  <a:srgbClr val="E97824"/>
                </a:solidFill>
                <a:latin typeface="Arial"/>
                <a:ea typeface="Arial"/>
                <a:cs typeface="Arial"/>
              </a:rPr>
              <a:t>Bilingual experience</a:t>
            </a:r>
          </a:p>
        </p:txBody>
      </p:sp>
      <p:sp>
        <p:nvSpPr>
          <p:cNvPr id="7" name="text-5">
            <a:extLst xmlns:a="http://schemas.openxmlformats.org/drawingml/2006/main">
              <a:ext uri="{FF2B5EF4-FFF2-40B4-BE49-F238E27FC236}">
                <a16:creationId xmlns:a16="http://schemas.microsoft.com/office/drawing/2014/main" id="{2B4D39C8-5D8F-4F8C-9D86-E48516098EEF}"/>
              </a:ext>
            </a:extLst>
          </p:cNvPr>
          <p:cNvSpPr>
            <a:spLocks xmlns:a="http://schemas.openxmlformats.org/drawingml/2006/main" noGrp="1"/>
          </p:cNvSpPr>
          <p:nvPr/>
        </p:nvSpPr>
        <p:spPr>
          <a:xfrm xmlns:a="http://schemas.openxmlformats.org/drawingml/2006/main">
            <a:off x="4114800" y="3667125"/>
            <a:ext cx="2905125"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0">
                <a:solidFill>
                  <a:srgbClr val="DBE1E3"/>
                </a:solidFill>
                <a:latin typeface="Arial"/>
                <a:ea typeface="Arial"/>
                <a:cs typeface="Arial"/>
              </a:defRPr>
            </a:defPPr>
            <a:lvl1pPr>
              <a:buNone/>
              <a:defRPr sz="1950" b="0">
                <a:solidFill>
                  <a:srgbClr val="DBE1E3"/>
                </a:solidFill>
                <a:latin typeface="Arial"/>
                <a:ea typeface="Arial"/>
                <a:cs typeface="Arial"/>
              </a:defRPr>
            </a:lvl1pPr>
            <a:lvl2pPr>
              <a:buNone/>
              <a:defRPr sz="1950" b="0">
                <a:solidFill>
                  <a:srgbClr val="DBE1E3"/>
                </a:solidFill>
                <a:latin typeface="Arial"/>
                <a:ea typeface="Arial"/>
                <a:cs typeface="Arial"/>
              </a:defRPr>
            </a:lvl2pPr>
            <a:lvl3pPr>
              <a:buNone/>
              <a:defRPr sz="1950" b="0">
                <a:solidFill>
                  <a:srgbClr val="DBE1E3"/>
                </a:solidFill>
                <a:latin typeface="Arial"/>
                <a:ea typeface="Arial"/>
                <a:cs typeface="Arial"/>
              </a:defRPr>
            </a:lvl3pPr>
            <a:lvl4pPr>
              <a:buNone/>
              <a:defRPr sz="1950" b="0">
                <a:solidFill>
                  <a:srgbClr val="DBE1E3"/>
                </a:solidFill>
                <a:latin typeface="Arial"/>
                <a:ea typeface="Arial"/>
                <a:cs typeface="Arial"/>
              </a:defRPr>
            </a:lvl4pPr>
            <a:lvl5pPr>
              <a:buNone/>
              <a:defRPr sz="1950" b="0">
                <a:solidFill>
                  <a:srgbClr val="DBE1E3"/>
                </a:solidFill>
                <a:latin typeface="Arial"/>
                <a:ea typeface="Arial"/>
                <a:cs typeface="Arial"/>
              </a:defRPr>
            </a:lvl5pPr>
            <a:lvl6pPr>
              <a:buNone/>
              <a:defRPr sz="1950" b="0">
                <a:solidFill>
                  <a:srgbClr val="DBE1E3"/>
                </a:solidFill>
                <a:latin typeface="Arial"/>
                <a:ea typeface="Arial"/>
                <a:cs typeface="Arial"/>
              </a:defRPr>
            </a:lvl6pPr>
            <a:lvl7pPr>
              <a:buNone/>
              <a:defRPr sz="1950" b="0">
                <a:solidFill>
                  <a:srgbClr val="DBE1E3"/>
                </a:solidFill>
                <a:latin typeface="Arial"/>
                <a:ea typeface="Arial"/>
                <a:cs typeface="Arial"/>
              </a:defRPr>
            </a:lvl7pPr>
            <a:lvl8pPr>
              <a:buNone/>
              <a:defRPr sz="1950" b="0">
                <a:solidFill>
                  <a:srgbClr val="DBE1E3"/>
                </a:solidFill>
                <a:latin typeface="Arial"/>
                <a:ea typeface="Arial"/>
                <a:cs typeface="Arial"/>
              </a:defRPr>
            </a:lvl8pPr>
            <a:lvl9pPr>
              <a:buNone/>
              <a:defRPr sz="1950" b="0">
                <a:solidFill>
                  <a:srgbClr val="DBE1E3"/>
                </a:solidFill>
                <a:latin typeface="Arial"/>
                <a:ea typeface="Arial"/>
                <a:cs typeface="Arial"/>
              </a:defRPr>
            </a:lvl9pPr>
          </a:lstStyle>
          <a:p xmlns:a="http://schemas.openxmlformats.org/drawingml/2006/main">
            <a:pPr>
              <a:buNone/>
              <a:defRPr sz="1950" b="0">
                <a:solidFill>
                  <a:srgbClr val="DBE1E3"/>
                </a:solidFill>
                <a:latin typeface="Arial"/>
                <a:ea typeface="Arial"/>
                <a:cs typeface="Arial"/>
              </a:defRPr>
            </a:pPr>
            <a:r>
              <a:rPr sz="1950" b="0">
                <a:solidFill>
                  <a:srgbClr val="DBE1E3"/>
                </a:solidFill>
                <a:latin typeface="Arial"/>
                <a:ea typeface="Arial"/>
                <a:cs typeface="Arial"/>
              </a:rPr>
              <a:t>Arabic and English interfaces using the standard application template.</a:t>
            </a:r>
          </a:p>
        </p:txBody>
      </p:sp>
      <p:sp>
        <p:nvSpPr>
          <p:cNvPr id="8" name="text-6">
            <a:extLst xmlns:a="http://schemas.openxmlformats.org/drawingml/2006/main">
              <a:ext uri="{FF2B5EF4-FFF2-40B4-BE49-F238E27FC236}">
                <a16:creationId xmlns:a16="http://schemas.microsoft.com/office/drawing/2014/main" id="{5111DA62-8DF5-4DC6-BA4A-427D593B166C}"/>
              </a:ext>
            </a:extLst>
          </p:cNvPr>
          <p:cNvSpPr>
            <a:spLocks xmlns:a="http://schemas.openxmlformats.org/drawingml/2006/main" noGrp="1"/>
          </p:cNvSpPr>
          <p:nvPr/>
        </p:nvSpPr>
        <p:spPr>
          <a:xfrm xmlns:a="http://schemas.openxmlformats.org/drawingml/2006/main">
            <a:off x="7543800" y="2857500"/>
            <a:ext cx="2905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E97824"/>
                </a:solidFill>
                <a:latin typeface="Arial"/>
                <a:ea typeface="Arial"/>
                <a:cs typeface="Arial"/>
              </a:defRPr>
            </a:defPPr>
            <a:lvl1pPr>
              <a:buNone/>
              <a:defRPr sz="2100" b="1">
                <a:solidFill>
                  <a:srgbClr val="E97824"/>
                </a:solidFill>
                <a:latin typeface="Arial"/>
                <a:ea typeface="Arial"/>
                <a:cs typeface="Arial"/>
              </a:defRPr>
            </a:lvl1pPr>
            <a:lvl2pPr>
              <a:buNone/>
              <a:defRPr sz="2100" b="1">
                <a:solidFill>
                  <a:srgbClr val="E97824"/>
                </a:solidFill>
                <a:latin typeface="Arial"/>
                <a:ea typeface="Arial"/>
                <a:cs typeface="Arial"/>
              </a:defRPr>
            </a:lvl2pPr>
            <a:lvl3pPr>
              <a:buNone/>
              <a:defRPr sz="2100" b="1">
                <a:solidFill>
                  <a:srgbClr val="E97824"/>
                </a:solidFill>
                <a:latin typeface="Arial"/>
                <a:ea typeface="Arial"/>
                <a:cs typeface="Arial"/>
              </a:defRPr>
            </a:lvl3pPr>
            <a:lvl4pPr>
              <a:buNone/>
              <a:defRPr sz="2100" b="1">
                <a:solidFill>
                  <a:srgbClr val="E97824"/>
                </a:solidFill>
                <a:latin typeface="Arial"/>
                <a:ea typeface="Arial"/>
                <a:cs typeface="Arial"/>
              </a:defRPr>
            </a:lvl4pPr>
            <a:lvl5pPr>
              <a:buNone/>
              <a:defRPr sz="2100" b="1">
                <a:solidFill>
                  <a:srgbClr val="E97824"/>
                </a:solidFill>
                <a:latin typeface="Arial"/>
                <a:ea typeface="Arial"/>
                <a:cs typeface="Arial"/>
              </a:defRPr>
            </a:lvl5pPr>
            <a:lvl6pPr>
              <a:buNone/>
              <a:defRPr sz="2100" b="1">
                <a:solidFill>
                  <a:srgbClr val="E97824"/>
                </a:solidFill>
                <a:latin typeface="Arial"/>
                <a:ea typeface="Arial"/>
                <a:cs typeface="Arial"/>
              </a:defRPr>
            </a:lvl6pPr>
            <a:lvl7pPr>
              <a:buNone/>
              <a:defRPr sz="2100" b="1">
                <a:solidFill>
                  <a:srgbClr val="E97824"/>
                </a:solidFill>
                <a:latin typeface="Arial"/>
                <a:ea typeface="Arial"/>
                <a:cs typeface="Arial"/>
              </a:defRPr>
            </a:lvl7pPr>
            <a:lvl8pPr>
              <a:buNone/>
              <a:defRPr sz="2100" b="1">
                <a:solidFill>
                  <a:srgbClr val="E97824"/>
                </a:solidFill>
                <a:latin typeface="Arial"/>
                <a:ea typeface="Arial"/>
                <a:cs typeface="Arial"/>
              </a:defRPr>
            </a:lvl8pPr>
            <a:lvl9pPr>
              <a:buNone/>
              <a:defRPr sz="2100" b="1">
                <a:solidFill>
                  <a:srgbClr val="E97824"/>
                </a:solidFill>
                <a:latin typeface="Arial"/>
                <a:ea typeface="Arial"/>
                <a:cs typeface="Arial"/>
              </a:defRPr>
            </a:lvl9pPr>
          </a:lstStyle>
          <a:p xmlns:a="http://schemas.openxmlformats.org/drawingml/2006/main">
            <a:pPr>
              <a:buNone/>
              <a:defRPr sz="2100" b="1">
                <a:solidFill>
                  <a:srgbClr val="E97824"/>
                </a:solidFill>
                <a:latin typeface="Arial"/>
                <a:ea typeface="Arial"/>
                <a:cs typeface="Arial"/>
              </a:defRPr>
            </a:pPr>
            <a:r>
              <a:rPr sz="2100" b="1">
                <a:solidFill>
                  <a:srgbClr val="E97824"/>
                </a:solidFill>
                <a:latin typeface="Arial"/>
                <a:ea typeface="Arial"/>
                <a:cs typeface="Arial"/>
              </a:rPr>
              <a:t>Investor updates</a:t>
            </a:r>
          </a:p>
        </p:txBody>
      </p:sp>
      <p:sp>
        <p:nvSpPr>
          <p:cNvPr id="9" name="text-7">
            <a:extLst xmlns:a="http://schemas.openxmlformats.org/drawingml/2006/main">
              <a:ext uri="{FF2B5EF4-FFF2-40B4-BE49-F238E27FC236}">
                <a16:creationId xmlns:a16="http://schemas.microsoft.com/office/drawing/2014/main" id="{6D8B66B2-9C4E-4927-9CA3-7433026D8981}"/>
              </a:ext>
            </a:extLst>
          </p:cNvPr>
          <p:cNvSpPr>
            <a:spLocks xmlns:a="http://schemas.openxmlformats.org/drawingml/2006/main" noGrp="1"/>
          </p:cNvSpPr>
          <p:nvPr/>
        </p:nvSpPr>
        <p:spPr>
          <a:xfrm xmlns:a="http://schemas.openxmlformats.org/drawingml/2006/main">
            <a:off x="7543800" y="3667125"/>
            <a:ext cx="2905125"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0">
                <a:solidFill>
                  <a:srgbClr val="DBE1E3"/>
                </a:solidFill>
                <a:latin typeface="Arial"/>
                <a:ea typeface="Arial"/>
                <a:cs typeface="Arial"/>
              </a:defRPr>
            </a:defPPr>
            <a:lvl1pPr>
              <a:buNone/>
              <a:defRPr sz="1950" b="0">
                <a:solidFill>
                  <a:srgbClr val="DBE1E3"/>
                </a:solidFill>
                <a:latin typeface="Arial"/>
                <a:ea typeface="Arial"/>
                <a:cs typeface="Arial"/>
              </a:defRPr>
            </a:lvl1pPr>
            <a:lvl2pPr>
              <a:buNone/>
              <a:defRPr sz="1950" b="0">
                <a:solidFill>
                  <a:srgbClr val="DBE1E3"/>
                </a:solidFill>
                <a:latin typeface="Arial"/>
                <a:ea typeface="Arial"/>
                <a:cs typeface="Arial"/>
              </a:defRPr>
            </a:lvl2pPr>
            <a:lvl3pPr>
              <a:buNone/>
              <a:defRPr sz="1950" b="0">
                <a:solidFill>
                  <a:srgbClr val="DBE1E3"/>
                </a:solidFill>
                <a:latin typeface="Arial"/>
                <a:ea typeface="Arial"/>
                <a:cs typeface="Arial"/>
              </a:defRPr>
            </a:lvl3pPr>
            <a:lvl4pPr>
              <a:buNone/>
              <a:defRPr sz="1950" b="0">
                <a:solidFill>
                  <a:srgbClr val="DBE1E3"/>
                </a:solidFill>
                <a:latin typeface="Arial"/>
                <a:ea typeface="Arial"/>
                <a:cs typeface="Arial"/>
              </a:defRPr>
            </a:lvl4pPr>
            <a:lvl5pPr>
              <a:buNone/>
              <a:defRPr sz="1950" b="0">
                <a:solidFill>
                  <a:srgbClr val="DBE1E3"/>
                </a:solidFill>
                <a:latin typeface="Arial"/>
                <a:ea typeface="Arial"/>
                <a:cs typeface="Arial"/>
              </a:defRPr>
            </a:lvl5pPr>
            <a:lvl6pPr>
              <a:buNone/>
              <a:defRPr sz="1950" b="0">
                <a:solidFill>
                  <a:srgbClr val="DBE1E3"/>
                </a:solidFill>
                <a:latin typeface="Arial"/>
                <a:ea typeface="Arial"/>
                <a:cs typeface="Arial"/>
              </a:defRPr>
            </a:lvl6pPr>
            <a:lvl7pPr>
              <a:buNone/>
              <a:defRPr sz="1950" b="0">
                <a:solidFill>
                  <a:srgbClr val="DBE1E3"/>
                </a:solidFill>
                <a:latin typeface="Arial"/>
                <a:ea typeface="Arial"/>
                <a:cs typeface="Arial"/>
              </a:defRPr>
            </a:lvl7pPr>
            <a:lvl8pPr>
              <a:buNone/>
              <a:defRPr sz="1950" b="0">
                <a:solidFill>
                  <a:srgbClr val="DBE1E3"/>
                </a:solidFill>
                <a:latin typeface="Arial"/>
                <a:ea typeface="Arial"/>
                <a:cs typeface="Arial"/>
              </a:defRPr>
            </a:lvl8pPr>
            <a:lvl9pPr>
              <a:buNone/>
              <a:defRPr sz="1950" b="0">
                <a:solidFill>
                  <a:srgbClr val="DBE1E3"/>
                </a:solidFill>
                <a:latin typeface="Arial"/>
                <a:ea typeface="Arial"/>
                <a:cs typeface="Arial"/>
              </a:defRPr>
            </a:lvl9pPr>
          </a:lstStyle>
          <a:p xmlns:a="http://schemas.openxmlformats.org/drawingml/2006/main">
            <a:pPr>
              <a:buNone/>
              <a:defRPr sz="1950" b="0">
                <a:solidFill>
                  <a:srgbClr val="DBE1E3"/>
                </a:solidFill>
                <a:latin typeface="Arial"/>
                <a:ea typeface="Arial"/>
                <a:cs typeface="Arial"/>
              </a:defRPr>
            </a:pPr>
            <a:r>
              <a:rPr sz="1950" b="0">
                <a:solidFill>
                  <a:srgbClr val="DBE1E3"/>
                </a:solidFill>
                <a:latin typeface="Arial"/>
                <a:ea typeface="Arial"/>
                <a:cs typeface="Arial"/>
              </a:rPr>
              <a:t>Push notifications to support ongoing investor communications.</a:t>
            </a:r>
          </a:p>
        </p:txBody>
      </p:sp>
    </p:spTree>
    <p:extLst>
      <p:ext uri="{BB962C8B-B14F-4D97-AF65-F5344CB8AC3E}">
        <p14:creationId xmlns:p14="http://schemas.microsoft.com/office/powerpoint/2010/main" val="1609121293"/>
      </p:ext>
    </p:extLst>
  </p:cSld>
</p:sld>
</file>

<file path=ppt/slides/slide6.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B4E1EFE1-B1F0-4D62-8080-02DA97E42AA8}"/>
              </a:ext>
            </a:extLst>
          </p:cNvPr>
          <p:cNvPicPr>
            <a:picLocks xmlns:a="http://schemas.openxmlformats.org/drawingml/2006/main" noChangeAspect="1"/>
          </p:cNvPicPr>
          <p:nvPr/>
        </p:nvPicPr>
        <p:blipFill>
          <a:blip xmlns:r="http://schemas.openxmlformats.org/officeDocument/2006/relationships" xmlns:a="http://schemas.openxmlformats.org/drawingml/2006/main" r:embed="Rc8e5f5ab674d45cb"/>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app-text-0">
            <a:extLst xmlns:a="http://schemas.openxmlformats.org/drawingml/2006/main">
              <a:ext uri="{FF2B5EF4-FFF2-40B4-BE49-F238E27FC236}">
                <a16:creationId xmlns:a16="http://schemas.microsoft.com/office/drawing/2014/main" id="{22C45B11-CB3A-4493-92FF-D131717BEEC1}"/>
              </a:ext>
            </a:extLst>
          </p:cNvPr>
          <p:cNvSpPr>
            <a:spLocks xmlns:a="http://schemas.openxmlformats.org/drawingml/2006/main" noGrp="1"/>
          </p:cNvSpPr>
          <p:nvPr/>
        </p:nvSpPr>
        <p:spPr>
          <a:xfrm xmlns:a="http://schemas.openxmlformats.org/drawingml/2006/main">
            <a:off x="685800" y="1381125"/>
            <a:ext cx="10668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450" b="1">
                <a:solidFill>
                  <a:srgbClr val="172329"/>
                </a:solidFill>
                <a:latin typeface="Arial"/>
                <a:ea typeface="Arial"/>
                <a:cs typeface="Arial"/>
              </a:defRPr>
            </a:defPPr>
            <a:lvl1pPr>
              <a:defRPr sz="3450" b="1">
                <a:solidFill>
                  <a:srgbClr val="172329"/>
                </a:solidFill>
                <a:latin typeface="Arial"/>
                <a:ea typeface="Arial"/>
                <a:cs typeface="Arial"/>
              </a:defRPr>
            </a:lvl1pPr>
            <a:lvl2pPr>
              <a:defRPr sz="3450" b="1">
                <a:solidFill>
                  <a:srgbClr val="172329"/>
                </a:solidFill>
                <a:latin typeface="Arial"/>
                <a:ea typeface="Arial"/>
                <a:cs typeface="Arial"/>
              </a:defRPr>
            </a:lvl2pPr>
            <a:lvl3pPr>
              <a:defRPr sz="3450" b="1">
                <a:solidFill>
                  <a:srgbClr val="172329"/>
                </a:solidFill>
                <a:latin typeface="Arial"/>
                <a:ea typeface="Arial"/>
                <a:cs typeface="Arial"/>
              </a:defRPr>
            </a:lvl3pPr>
            <a:lvl4pPr>
              <a:defRPr sz="3450" b="1">
                <a:solidFill>
                  <a:srgbClr val="172329"/>
                </a:solidFill>
                <a:latin typeface="Arial"/>
                <a:ea typeface="Arial"/>
                <a:cs typeface="Arial"/>
              </a:defRPr>
            </a:lvl4pPr>
            <a:lvl5pPr>
              <a:defRPr sz="3450" b="1">
                <a:solidFill>
                  <a:srgbClr val="172329"/>
                </a:solidFill>
                <a:latin typeface="Arial"/>
                <a:ea typeface="Arial"/>
                <a:cs typeface="Arial"/>
              </a:defRPr>
            </a:lvl5pPr>
            <a:lvl6pPr>
              <a:defRPr sz="3450" b="1">
                <a:solidFill>
                  <a:srgbClr val="172329"/>
                </a:solidFill>
                <a:latin typeface="Arial"/>
                <a:ea typeface="Arial"/>
                <a:cs typeface="Arial"/>
              </a:defRPr>
            </a:lvl6pPr>
            <a:lvl7pPr>
              <a:defRPr sz="3450" b="1">
                <a:solidFill>
                  <a:srgbClr val="172329"/>
                </a:solidFill>
                <a:latin typeface="Arial"/>
                <a:ea typeface="Arial"/>
                <a:cs typeface="Arial"/>
              </a:defRPr>
            </a:lvl7pPr>
            <a:lvl8pPr>
              <a:defRPr sz="3450" b="1">
                <a:solidFill>
                  <a:srgbClr val="172329"/>
                </a:solidFill>
                <a:latin typeface="Arial"/>
                <a:ea typeface="Arial"/>
                <a:cs typeface="Arial"/>
              </a:defRPr>
            </a:lvl8pPr>
            <a:lvl9pPr>
              <a:defRPr sz="3450" b="1">
                <a:solidFill>
                  <a:srgbClr val="172329"/>
                </a:solidFill>
                <a:latin typeface="Arial"/>
                <a:ea typeface="Arial"/>
                <a:cs typeface="Arial"/>
              </a:defRPr>
            </a:lvl9pPr>
          </a:lstStyle>
          <a:p xmlns:a="http://schemas.openxmlformats.org/drawingml/2006/main">
            <a:pPr>
              <a:defRPr sz="3450" b="1">
                <a:solidFill>
                  <a:srgbClr val="172329"/>
                </a:solidFill>
                <a:latin typeface="Arial"/>
                <a:ea typeface="Arial"/>
                <a:cs typeface="Arial"/>
              </a:defRPr>
            </a:pPr>
            <a:r>
              <a:rPr sz="3450" b="1">
                <a:solidFill>
                  <a:srgbClr val="172329"/>
                </a:solidFill>
                <a:latin typeface="Arial"/>
                <a:ea typeface="Arial"/>
                <a:cs typeface="Arial"/>
              </a:rPr>
              <a:t>Investor communication on the go</a:t>
            </a:r>
          </a:p>
        </p:txBody>
      </p:sp>
      <p:sp>
        <p:nvSpPr>
          <p:cNvPr id="3" name="app-text-1">
            <a:extLst xmlns:a="http://schemas.openxmlformats.org/drawingml/2006/main">
              <a:ext uri="{FF2B5EF4-FFF2-40B4-BE49-F238E27FC236}">
                <a16:creationId xmlns:a16="http://schemas.microsoft.com/office/drawing/2014/main" id="{AB8E83B6-0B27-4873-A9A4-65CD315902FF}"/>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defRPr sz="1200" b="0">
                <a:solidFill>
                  <a:srgbClr val="617078"/>
                </a:solidFill>
                <a:latin typeface="Arial"/>
                <a:ea typeface="Arial"/>
                <a:cs typeface="Arial"/>
              </a:defRPr>
            </a:lvl1pPr>
            <a:lvl2pPr>
              <a:defRPr sz="1200" b="0">
                <a:solidFill>
                  <a:srgbClr val="617078"/>
                </a:solidFill>
                <a:latin typeface="Arial"/>
                <a:ea typeface="Arial"/>
                <a:cs typeface="Arial"/>
              </a:defRPr>
            </a:lvl2pPr>
            <a:lvl3pPr>
              <a:defRPr sz="1200" b="0">
                <a:solidFill>
                  <a:srgbClr val="617078"/>
                </a:solidFill>
                <a:latin typeface="Arial"/>
                <a:ea typeface="Arial"/>
                <a:cs typeface="Arial"/>
              </a:defRPr>
            </a:lvl3pPr>
            <a:lvl4pPr>
              <a:defRPr sz="1200" b="0">
                <a:solidFill>
                  <a:srgbClr val="617078"/>
                </a:solidFill>
                <a:latin typeface="Arial"/>
                <a:ea typeface="Arial"/>
                <a:cs typeface="Arial"/>
              </a:defRPr>
            </a:lvl4pPr>
            <a:lvl5pPr>
              <a:defRPr sz="1200" b="0">
                <a:solidFill>
                  <a:srgbClr val="617078"/>
                </a:solidFill>
                <a:latin typeface="Arial"/>
                <a:ea typeface="Arial"/>
                <a:cs typeface="Arial"/>
              </a:defRPr>
            </a:lvl5pPr>
            <a:lvl6pPr>
              <a:defRPr sz="1200" b="0">
                <a:solidFill>
                  <a:srgbClr val="617078"/>
                </a:solidFill>
                <a:latin typeface="Arial"/>
                <a:ea typeface="Arial"/>
                <a:cs typeface="Arial"/>
              </a:defRPr>
            </a:lvl6pPr>
            <a:lvl7pPr>
              <a:defRPr sz="1200" b="0">
                <a:solidFill>
                  <a:srgbClr val="617078"/>
                </a:solidFill>
                <a:latin typeface="Arial"/>
                <a:ea typeface="Arial"/>
                <a:cs typeface="Arial"/>
              </a:defRPr>
            </a:lvl7pPr>
            <a:lvl8pPr>
              <a:defRPr sz="1200" b="0">
                <a:solidFill>
                  <a:srgbClr val="617078"/>
                </a:solidFill>
                <a:latin typeface="Arial"/>
                <a:ea typeface="Arial"/>
                <a:cs typeface="Arial"/>
              </a:defRPr>
            </a:lvl8pPr>
            <a:lvl9pPr>
              <a:defRPr sz="1200" b="0">
                <a:solidFill>
                  <a:srgbClr val="617078"/>
                </a:solidFill>
                <a:latin typeface="Arial"/>
                <a:ea typeface="Arial"/>
                <a:cs typeface="Arial"/>
              </a:defRPr>
            </a:lvl9pPr>
          </a:lstStyle>
          <a:p xmlns:a="http://schemas.openxmlformats.org/drawingml/2006/main">
            <a:pPr>
              <a:defRPr sz="1200" b="0">
                <a:solidFill>
                  <a:srgbClr val="617078"/>
                </a:solidFill>
                <a:latin typeface="Arial"/>
                <a:ea typeface="Arial"/>
                <a:cs typeface="Arial"/>
              </a:defRPr>
            </a:pPr>
            <a:r>
              <a:rPr sz="1200" b="0">
                <a:solidFill>
                  <a:srgbClr val="617078"/>
                </a:solidFill>
                <a:latin typeface="Arial"/>
                <a:ea typeface="Arial"/>
                <a:cs typeface="Arial"/>
              </a:rPr>
              <a:t>06</a:t>
            </a:r>
          </a:p>
        </p:txBody>
      </p:sp>
      <p:sp>
        <p:nvSpPr>
          <p:cNvPr id="4" name="app-text-2">
            <a:extLst xmlns:a="http://schemas.openxmlformats.org/drawingml/2006/main">
              <a:ext uri="{FF2B5EF4-FFF2-40B4-BE49-F238E27FC236}">
                <a16:creationId xmlns:a16="http://schemas.microsoft.com/office/drawing/2014/main" id="{CE120803-8DF9-462A-833A-B2A86A2100C9}"/>
              </a:ext>
            </a:extLst>
          </p:cNvPr>
          <p:cNvSpPr>
            <a:spLocks xmlns:a="http://schemas.openxmlformats.org/drawingml/2006/main" noGrp="1"/>
          </p:cNvSpPr>
          <p:nvPr/>
        </p:nvSpPr>
        <p:spPr>
          <a:xfrm xmlns:a="http://schemas.openxmlformats.org/drawingml/2006/main">
            <a:off x="685800" y="2571750"/>
            <a:ext cx="371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400" b="1">
                <a:solidFill>
                  <a:srgbClr val="E97824"/>
                </a:solidFill>
                <a:latin typeface="Arial"/>
                <a:ea typeface="Arial"/>
                <a:cs typeface="Arial"/>
              </a:defRPr>
            </a:defPPr>
            <a:lvl1pPr>
              <a:defRPr sz="2400" b="1">
                <a:solidFill>
                  <a:srgbClr val="E97824"/>
                </a:solidFill>
                <a:latin typeface="Arial"/>
                <a:ea typeface="Arial"/>
                <a:cs typeface="Arial"/>
              </a:defRPr>
            </a:lvl1pPr>
            <a:lvl2pPr>
              <a:defRPr sz="2400" b="1">
                <a:solidFill>
                  <a:srgbClr val="E97824"/>
                </a:solidFill>
                <a:latin typeface="Arial"/>
                <a:ea typeface="Arial"/>
                <a:cs typeface="Arial"/>
              </a:defRPr>
            </a:lvl2pPr>
            <a:lvl3pPr>
              <a:defRPr sz="2400" b="1">
                <a:solidFill>
                  <a:srgbClr val="E97824"/>
                </a:solidFill>
                <a:latin typeface="Arial"/>
                <a:ea typeface="Arial"/>
                <a:cs typeface="Arial"/>
              </a:defRPr>
            </a:lvl3pPr>
            <a:lvl4pPr>
              <a:defRPr sz="2400" b="1">
                <a:solidFill>
                  <a:srgbClr val="E97824"/>
                </a:solidFill>
                <a:latin typeface="Arial"/>
                <a:ea typeface="Arial"/>
                <a:cs typeface="Arial"/>
              </a:defRPr>
            </a:lvl4pPr>
            <a:lvl5pPr>
              <a:defRPr sz="2400" b="1">
                <a:solidFill>
                  <a:srgbClr val="E97824"/>
                </a:solidFill>
                <a:latin typeface="Arial"/>
                <a:ea typeface="Arial"/>
                <a:cs typeface="Arial"/>
              </a:defRPr>
            </a:lvl5pPr>
            <a:lvl6pPr>
              <a:defRPr sz="2400" b="1">
                <a:solidFill>
                  <a:srgbClr val="E97824"/>
                </a:solidFill>
                <a:latin typeface="Arial"/>
                <a:ea typeface="Arial"/>
                <a:cs typeface="Arial"/>
              </a:defRPr>
            </a:lvl6pPr>
            <a:lvl7pPr>
              <a:defRPr sz="2400" b="1">
                <a:solidFill>
                  <a:srgbClr val="E97824"/>
                </a:solidFill>
                <a:latin typeface="Arial"/>
                <a:ea typeface="Arial"/>
                <a:cs typeface="Arial"/>
              </a:defRPr>
            </a:lvl7pPr>
            <a:lvl8pPr>
              <a:defRPr sz="2400" b="1">
                <a:solidFill>
                  <a:srgbClr val="E97824"/>
                </a:solidFill>
                <a:latin typeface="Arial"/>
                <a:ea typeface="Arial"/>
                <a:cs typeface="Arial"/>
              </a:defRPr>
            </a:lvl8pPr>
            <a:lvl9pPr>
              <a:defRPr sz="2400" b="1">
                <a:solidFill>
                  <a:srgbClr val="E97824"/>
                </a:solidFill>
                <a:latin typeface="Arial"/>
                <a:ea typeface="Arial"/>
                <a:cs typeface="Arial"/>
              </a:defRPr>
            </a:lvl9pPr>
          </a:lstStyle>
          <a:p xmlns:a="http://schemas.openxmlformats.org/drawingml/2006/main">
            <a:pPr>
              <a:defRPr sz="2400" b="1">
                <a:solidFill>
                  <a:srgbClr val="E97824"/>
                </a:solidFill>
                <a:latin typeface="Arial"/>
                <a:ea typeface="Arial"/>
                <a:cs typeface="Arial"/>
              </a:defRPr>
            </a:pPr>
            <a:r>
              <a:rPr sz="2400" b="1">
                <a:solidFill>
                  <a:srgbClr val="E97824"/>
                </a:solidFill>
                <a:latin typeface="Arial"/>
                <a:ea typeface="Arial"/>
                <a:cs typeface="Arial"/>
              </a:rPr>
              <a:t>A dedicated iOS and Android app</a:t>
            </a:r>
          </a:p>
        </p:txBody>
      </p:sp>
      <p:sp>
        <p:nvSpPr>
          <p:cNvPr id="5" name="app-text-3">
            <a:extLst xmlns:a="http://schemas.openxmlformats.org/drawingml/2006/main">
              <a:ext uri="{FF2B5EF4-FFF2-40B4-BE49-F238E27FC236}">
                <a16:creationId xmlns:a16="http://schemas.microsoft.com/office/drawing/2014/main" id="{2AEAF690-A5A3-456D-8BCB-EC50821C57D0}"/>
              </a:ext>
            </a:extLst>
          </p:cNvPr>
          <p:cNvSpPr>
            <a:spLocks xmlns:a="http://schemas.openxmlformats.org/drawingml/2006/main" noGrp="1"/>
          </p:cNvSpPr>
          <p:nvPr/>
        </p:nvSpPr>
        <p:spPr>
          <a:xfrm xmlns:a="http://schemas.openxmlformats.org/drawingml/2006/main">
            <a:off x="685800" y="3619500"/>
            <a:ext cx="3619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0">
                <a:solidFill>
                  <a:srgbClr val="617078"/>
                </a:solidFill>
                <a:latin typeface="Arial"/>
                <a:ea typeface="Arial"/>
                <a:cs typeface="Arial"/>
              </a:defRPr>
            </a:defPPr>
            <a:lvl1pPr>
              <a:defRPr sz="1950" b="0">
                <a:solidFill>
                  <a:srgbClr val="617078"/>
                </a:solidFill>
                <a:latin typeface="Arial"/>
                <a:ea typeface="Arial"/>
                <a:cs typeface="Arial"/>
              </a:defRPr>
            </a:lvl1pPr>
            <a:lvl2pPr>
              <a:defRPr sz="1950" b="0">
                <a:solidFill>
                  <a:srgbClr val="617078"/>
                </a:solidFill>
                <a:latin typeface="Arial"/>
                <a:ea typeface="Arial"/>
                <a:cs typeface="Arial"/>
              </a:defRPr>
            </a:lvl2pPr>
            <a:lvl3pPr>
              <a:defRPr sz="1950" b="0">
                <a:solidFill>
                  <a:srgbClr val="617078"/>
                </a:solidFill>
                <a:latin typeface="Arial"/>
                <a:ea typeface="Arial"/>
                <a:cs typeface="Arial"/>
              </a:defRPr>
            </a:lvl3pPr>
            <a:lvl4pPr>
              <a:defRPr sz="1950" b="0">
                <a:solidFill>
                  <a:srgbClr val="617078"/>
                </a:solidFill>
                <a:latin typeface="Arial"/>
                <a:ea typeface="Arial"/>
                <a:cs typeface="Arial"/>
              </a:defRPr>
            </a:lvl4pPr>
            <a:lvl5pPr>
              <a:defRPr sz="1950" b="0">
                <a:solidFill>
                  <a:srgbClr val="617078"/>
                </a:solidFill>
                <a:latin typeface="Arial"/>
                <a:ea typeface="Arial"/>
                <a:cs typeface="Arial"/>
              </a:defRPr>
            </a:lvl5pPr>
            <a:lvl6pPr>
              <a:defRPr sz="1950" b="0">
                <a:solidFill>
                  <a:srgbClr val="617078"/>
                </a:solidFill>
                <a:latin typeface="Arial"/>
                <a:ea typeface="Arial"/>
                <a:cs typeface="Arial"/>
              </a:defRPr>
            </a:lvl6pPr>
            <a:lvl7pPr>
              <a:defRPr sz="1950" b="0">
                <a:solidFill>
                  <a:srgbClr val="617078"/>
                </a:solidFill>
                <a:latin typeface="Arial"/>
                <a:ea typeface="Arial"/>
                <a:cs typeface="Arial"/>
              </a:defRPr>
            </a:lvl7pPr>
            <a:lvl8pPr>
              <a:defRPr sz="1950" b="0">
                <a:solidFill>
                  <a:srgbClr val="617078"/>
                </a:solidFill>
                <a:latin typeface="Arial"/>
                <a:ea typeface="Arial"/>
                <a:cs typeface="Arial"/>
              </a:defRPr>
            </a:lvl8pPr>
            <a:lvl9pPr>
              <a:defRPr sz="1950" b="0">
                <a:solidFill>
                  <a:srgbClr val="617078"/>
                </a:solidFill>
                <a:latin typeface="Arial"/>
                <a:ea typeface="Arial"/>
                <a:cs typeface="Arial"/>
              </a:defRPr>
            </a:lvl9pPr>
          </a:lstStyle>
          <a:p xmlns:a="http://schemas.openxmlformats.org/drawingml/2006/main">
            <a:pPr>
              <a:defRPr sz="1950" b="0">
                <a:solidFill>
                  <a:srgbClr val="617078"/>
                </a:solidFill>
                <a:latin typeface="Arial"/>
                <a:ea typeface="Arial"/>
                <a:cs typeface="Arial"/>
              </a:defRPr>
            </a:pPr>
            <a:r>
              <a:rPr sz="1950" b="0">
                <a:solidFill>
                  <a:srgbClr val="617078"/>
                </a:solidFill>
                <a:latin typeface="Arial"/>
                <a:ea typeface="Arial"/>
                <a:cs typeface="Arial"/>
              </a:rPr>
              <a:t>Connect investors with financial information, company updates and interactive tools through a mobile experience that reflects your brand.</a:t>
            </a:r>
          </a:p>
        </p:txBody>
      </p:sp>
      <p:sp>
        <p:nvSpPr>
          <p:cNvPr id="6" name="app-text-4">
            <a:extLst xmlns:a="http://schemas.openxmlformats.org/drawingml/2006/main">
              <a:ext uri="{FF2B5EF4-FFF2-40B4-BE49-F238E27FC236}">
                <a16:creationId xmlns:a16="http://schemas.microsoft.com/office/drawing/2014/main" id="{53ACA7A3-FC02-46C1-9B8A-A0C120DD5D12}"/>
              </a:ext>
            </a:extLst>
          </p:cNvPr>
          <p:cNvSpPr>
            <a:spLocks xmlns:a="http://schemas.openxmlformats.org/drawingml/2006/main" noGrp="1"/>
          </p:cNvSpPr>
          <p:nvPr/>
        </p:nvSpPr>
        <p:spPr>
          <a:xfrm xmlns:a="http://schemas.openxmlformats.org/drawingml/2006/main">
            <a:off x="685800" y="5619750"/>
            <a:ext cx="3619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0">
                <a:solidFill>
                  <a:srgbClr val="617078"/>
                </a:solidFill>
                <a:latin typeface="Arial"/>
                <a:ea typeface="Arial"/>
                <a:cs typeface="Arial"/>
              </a:defRPr>
            </a:defPPr>
            <a:lvl1pPr>
              <a:defRPr sz="1350" b="0">
                <a:solidFill>
                  <a:srgbClr val="617078"/>
                </a:solidFill>
                <a:latin typeface="Arial"/>
                <a:ea typeface="Arial"/>
                <a:cs typeface="Arial"/>
              </a:defRPr>
            </a:lvl1pPr>
            <a:lvl2pPr>
              <a:defRPr sz="1350" b="0">
                <a:solidFill>
                  <a:srgbClr val="617078"/>
                </a:solidFill>
                <a:latin typeface="Arial"/>
                <a:ea typeface="Arial"/>
                <a:cs typeface="Arial"/>
              </a:defRPr>
            </a:lvl2pPr>
            <a:lvl3pPr>
              <a:defRPr sz="1350" b="0">
                <a:solidFill>
                  <a:srgbClr val="617078"/>
                </a:solidFill>
                <a:latin typeface="Arial"/>
                <a:ea typeface="Arial"/>
                <a:cs typeface="Arial"/>
              </a:defRPr>
            </a:lvl3pPr>
            <a:lvl4pPr>
              <a:defRPr sz="1350" b="0">
                <a:solidFill>
                  <a:srgbClr val="617078"/>
                </a:solidFill>
                <a:latin typeface="Arial"/>
                <a:ea typeface="Arial"/>
                <a:cs typeface="Arial"/>
              </a:defRPr>
            </a:lvl4pPr>
            <a:lvl5pPr>
              <a:defRPr sz="1350" b="0">
                <a:solidFill>
                  <a:srgbClr val="617078"/>
                </a:solidFill>
                <a:latin typeface="Arial"/>
                <a:ea typeface="Arial"/>
                <a:cs typeface="Arial"/>
              </a:defRPr>
            </a:lvl5pPr>
            <a:lvl6pPr>
              <a:defRPr sz="1350" b="0">
                <a:solidFill>
                  <a:srgbClr val="617078"/>
                </a:solidFill>
                <a:latin typeface="Arial"/>
                <a:ea typeface="Arial"/>
                <a:cs typeface="Arial"/>
              </a:defRPr>
            </a:lvl6pPr>
            <a:lvl7pPr>
              <a:defRPr sz="1350" b="0">
                <a:solidFill>
                  <a:srgbClr val="617078"/>
                </a:solidFill>
                <a:latin typeface="Arial"/>
                <a:ea typeface="Arial"/>
                <a:cs typeface="Arial"/>
              </a:defRPr>
            </a:lvl7pPr>
            <a:lvl8pPr>
              <a:defRPr sz="1350" b="0">
                <a:solidFill>
                  <a:srgbClr val="617078"/>
                </a:solidFill>
                <a:latin typeface="Arial"/>
                <a:ea typeface="Arial"/>
                <a:cs typeface="Arial"/>
              </a:defRPr>
            </a:lvl8pPr>
            <a:lvl9pPr>
              <a:defRPr sz="1350" b="0">
                <a:solidFill>
                  <a:srgbClr val="617078"/>
                </a:solidFill>
                <a:latin typeface="Arial"/>
                <a:ea typeface="Arial"/>
                <a:cs typeface="Arial"/>
              </a:defRPr>
            </a:lvl9pPr>
          </a:lstStyle>
          <a:p xmlns:a="http://schemas.openxmlformats.org/drawingml/2006/main">
            <a:pPr>
              <a:defRPr sz="1350" b="0">
                <a:solidFill>
                  <a:srgbClr val="617078"/>
                </a:solidFill>
                <a:latin typeface="Arial"/>
                <a:ea typeface="Arial"/>
                <a:cs typeface="Arial"/>
              </a:defRPr>
            </a:pPr>
            <a:r>
              <a:rPr sz="1350" b="0">
                <a:solidFill>
                  <a:srgbClr val="617078"/>
                </a:solidFill>
                <a:latin typeface="Arial"/>
                <a:ea typeface="Arial"/>
                <a:cs typeface="Arial"/>
              </a:rPr>
              <a:t>Latest available data, subject to the applicable exchange delay.</a:t>
            </a:r>
          </a:p>
        </p:txBody>
      </p:sp>
      <p:pic>
        <p:nvPicPr>
          <p:cNvPr id="7" name="">
            <a:extLst xmlns:a="http://schemas.openxmlformats.org/drawingml/2006/main">
              <a:ext uri="{FF2B5EF4-FFF2-40B4-BE49-F238E27FC236}">
                <a16:creationId xmlns:a16="http://schemas.microsoft.com/office/drawing/2014/main" id="{73CD5859-E0C8-4C15-AEE4-6DED65C96AE5}"/>
              </a:ext>
            </a:extLst>
          </p:cNvPr>
          <p:cNvPicPr>
            <a:picLocks xmlns:a="http://schemas.openxmlformats.org/drawingml/2006/main" noChangeAspect="1"/>
          </p:cNvPicPr>
          <p:nvPr/>
        </p:nvPicPr>
        <p:blipFill>
          <a:blip xmlns:r="http://schemas.openxmlformats.org/officeDocument/2006/relationships" xmlns:a="http://schemas.openxmlformats.org/drawingml/2006/main" r:embed="R4dd97a108a2e478b"/>
          <a:stretch xmlns:a="http://schemas.openxmlformats.org/drawingml/2006/main"/>
        </p:blipFill>
        <p:spPr>
          <a:xfrm xmlns:a="http://schemas.openxmlformats.org/drawingml/2006/main">
            <a:off x="4901394" y="2381250"/>
            <a:ext cx="1627212" cy="3524250"/>
          </a:xfrm>
          <a:prstGeom xmlns:a="http://schemas.openxmlformats.org/drawingml/2006/main" prst="rect">
            <a:avLst/>
          </a:prstGeom>
        </p:spPr>
      </p:pic>
      <p:sp>
        <p:nvSpPr>
          <p:cNvPr id="8" name="app-text-5">
            <a:extLst xmlns:a="http://schemas.openxmlformats.org/drawingml/2006/main">
              <a:ext uri="{FF2B5EF4-FFF2-40B4-BE49-F238E27FC236}">
                <a16:creationId xmlns:a16="http://schemas.microsoft.com/office/drawing/2014/main" id="{50D15C73-7ABC-4A32-AADC-E3E0426CE6D2}"/>
              </a:ext>
            </a:extLst>
          </p:cNvPr>
          <p:cNvSpPr>
            <a:spLocks xmlns:a="http://schemas.openxmlformats.org/drawingml/2006/main" noGrp="1"/>
          </p:cNvSpPr>
          <p:nvPr/>
        </p:nvSpPr>
        <p:spPr>
          <a:xfrm xmlns:a="http://schemas.openxmlformats.org/drawingml/2006/main">
            <a:off x="4762500" y="6048375"/>
            <a:ext cx="1905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617078"/>
                </a:solidFill>
                <a:latin typeface="Arial"/>
                <a:ea typeface="Arial"/>
                <a:cs typeface="Arial"/>
              </a:defRPr>
            </a:defPPr>
            <a:lvl1pPr>
              <a:defRPr sz="1275" b="0">
                <a:solidFill>
                  <a:srgbClr val="617078"/>
                </a:solidFill>
                <a:latin typeface="Arial"/>
                <a:ea typeface="Arial"/>
                <a:cs typeface="Arial"/>
              </a:defRPr>
            </a:lvl1pPr>
            <a:lvl2pPr>
              <a:defRPr sz="1275" b="0">
                <a:solidFill>
                  <a:srgbClr val="617078"/>
                </a:solidFill>
                <a:latin typeface="Arial"/>
                <a:ea typeface="Arial"/>
                <a:cs typeface="Arial"/>
              </a:defRPr>
            </a:lvl2pPr>
            <a:lvl3pPr>
              <a:defRPr sz="1275" b="0">
                <a:solidFill>
                  <a:srgbClr val="617078"/>
                </a:solidFill>
                <a:latin typeface="Arial"/>
                <a:ea typeface="Arial"/>
                <a:cs typeface="Arial"/>
              </a:defRPr>
            </a:lvl3pPr>
            <a:lvl4pPr>
              <a:defRPr sz="1275" b="0">
                <a:solidFill>
                  <a:srgbClr val="617078"/>
                </a:solidFill>
                <a:latin typeface="Arial"/>
                <a:ea typeface="Arial"/>
                <a:cs typeface="Arial"/>
              </a:defRPr>
            </a:lvl4pPr>
            <a:lvl5pPr>
              <a:defRPr sz="1275" b="0">
                <a:solidFill>
                  <a:srgbClr val="617078"/>
                </a:solidFill>
                <a:latin typeface="Arial"/>
                <a:ea typeface="Arial"/>
                <a:cs typeface="Arial"/>
              </a:defRPr>
            </a:lvl5pPr>
            <a:lvl6pPr>
              <a:defRPr sz="1275" b="0">
                <a:solidFill>
                  <a:srgbClr val="617078"/>
                </a:solidFill>
                <a:latin typeface="Arial"/>
                <a:ea typeface="Arial"/>
                <a:cs typeface="Arial"/>
              </a:defRPr>
            </a:lvl6pPr>
            <a:lvl7pPr>
              <a:defRPr sz="1275" b="0">
                <a:solidFill>
                  <a:srgbClr val="617078"/>
                </a:solidFill>
                <a:latin typeface="Arial"/>
                <a:ea typeface="Arial"/>
                <a:cs typeface="Arial"/>
              </a:defRPr>
            </a:lvl7pPr>
            <a:lvl8pPr>
              <a:defRPr sz="1275" b="0">
                <a:solidFill>
                  <a:srgbClr val="617078"/>
                </a:solidFill>
                <a:latin typeface="Arial"/>
                <a:ea typeface="Arial"/>
                <a:cs typeface="Arial"/>
              </a:defRPr>
            </a:lvl8pPr>
            <a:lvl9pPr>
              <a:defRPr sz="1275" b="0">
                <a:solidFill>
                  <a:srgbClr val="617078"/>
                </a:solidFill>
                <a:latin typeface="Arial"/>
                <a:ea typeface="Arial"/>
                <a:cs typeface="Arial"/>
              </a:defRPr>
            </a:lvl9pPr>
          </a:lstStyle>
          <a:p xmlns:a="http://schemas.openxmlformats.org/drawingml/2006/main">
            <a:pPr>
              <a:defRPr sz="1275" b="0">
                <a:solidFill>
                  <a:srgbClr val="617078"/>
                </a:solidFill>
                <a:latin typeface="Arial"/>
                <a:ea typeface="Arial"/>
                <a:cs typeface="Arial"/>
              </a:defRPr>
            </a:pPr>
            <a:r>
              <a:rPr sz="1275" b="0">
                <a:solidFill>
                  <a:srgbClr val="617078"/>
                </a:solidFill>
                <a:latin typeface="Arial"/>
                <a:ea typeface="Arial"/>
                <a:cs typeface="Arial"/>
              </a:rPr>
              <a:t>Language selection</a:t>
            </a:r>
          </a:p>
        </p:txBody>
      </p:sp>
      <p:pic>
        <p:nvPicPr>
          <p:cNvPr id="9" name="">
            <a:extLst xmlns:a="http://schemas.openxmlformats.org/drawingml/2006/main">
              <a:ext uri="{FF2B5EF4-FFF2-40B4-BE49-F238E27FC236}">
                <a16:creationId xmlns:a16="http://schemas.microsoft.com/office/drawing/2014/main" id="{4F3C3086-F5BC-4A6C-8D1F-58C98AE5C6A9}"/>
              </a:ext>
            </a:extLst>
          </p:cNvPr>
          <p:cNvPicPr>
            <a:picLocks xmlns:a="http://schemas.openxmlformats.org/drawingml/2006/main" noChangeAspect="1"/>
          </p:cNvPicPr>
          <p:nvPr/>
        </p:nvPicPr>
        <p:blipFill>
          <a:blip xmlns:r="http://schemas.openxmlformats.org/officeDocument/2006/relationships" xmlns:a="http://schemas.openxmlformats.org/drawingml/2006/main" r:embed="Rb3e62631e9074825"/>
          <a:stretch xmlns:a="http://schemas.openxmlformats.org/drawingml/2006/main"/>
        </p:blipFill>
        <p:spPr>
          <a:xfrm xmlns:a="http://schemas.openxmlformats.org/drawingml/2006/main">
            <a:off x="7092144" y="2381250"/>
            <a:ext cx="1627212" cy="3524250"/>
          </a:xfrm>
          <a:prstGeom xmlns:a="http://schemas.openxmlformats.org/drawingml/2006/main" prst="rect">
            <a:avLst/>
          </a:prstGeom>
        </p:spPr>
      </p:pic>
      <p:sp>
        <p:nvSpPr>
          <p:cNvPr id="10" name="app-text-6">
            <a:extLst xmlns:a="http://schemas.openxmlformats.org/drawingml/2006/main">
              <a:ext uri="{FF2B5EF4-FFF2-40B4-BE49-F238E27FC236}">
                <a16:creationId xmlns:a16="http://schemas.microsoft.com/office/drawing/2014/main" id="{52D3011B-2487-41AE-9B6C-E3B60ED855F3}"/>
              </a:ext>
            </a:extLst>
          </p:cNvPr>
          <p:cNvSpPr>
            <a:spLocks xmlns:a="http://schemas.openxmlformats.org/drawingml/2006/main" noGrp="1"/>
          </p:cNvSpPr>
          <p:nvPr/>
        </p:nvSpPr>
        <p:spPr>
          <a:xfrm xmlns:a="http://schemas.openxmlformats.org/drawingml/2006/main">
            <a:off x="6953250" y="6048375"/>
            <a:ext cx="1905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617078"/>
                </a:solidFill>
                <a:latin typeface="Arial"/>
                <a:ea typeface="Arial"/>
                <a:cs typeface="Arial"/>
              </a:defRPr>
            </a:defPPr>
            <a:lvl1pPr>
              <a:defRPr sz="1275" b="0">
                <a:solidFill>
                  <a:srgbClr val="617078"/>
                </a:solidFill>
                <a:latin typeface="Arial"/>
                <a:ea typeface="Arial"/>
                <a:cs typeface="Arial"/>
              </a:defRPr>
            </a:lvl1pPr>
            <a:lvl2pPr>
              <a:defRPr sz="1275" b="0">
                <a:solidFill>
                  <a:srgbClr val="617078"/>
                </a:solidFill>
                <a:latin typeface="Arial"/>
                <a:ea typeface="Arial"/>
                <a:cs typeface="Arial"/>
              </a:defRPr>
            </a:lvl2pPr>
            <a:lvl3pPr>
              <a:defRPr sz="1275" b="0">
                <a:solidFill>
                  <a:srgbClr val="617078"/>
                </a:solidFill>
                <a:latin typeface="Arial"/>
                <a:ea typeface="Arial"/>
                <a:cs typeface="Arial"/>
              </a:defRPr>
            </a:lvl3pPr>
            <a:lvl4pPr>
              <a:defRPr sz="1275" b="0">
                <a:solidFill>
                  <a:srgbClr val="617078"/>
                </a:solidFill>
                <a:latin typeface="Arial"/>
                <a:ea typeface="Arial"/>
                <a:cs typeface="Arial"/>
              </a:defRPr>
            </a:lvl4pPr>
            <a:lvl5pPr>
              <a:defRPr sz="1275" b="0">
                <a:solidFill>
                  <a:srgbClr val="617078"/>
                </a:solidFill>
                <a:latin typeface="Arial"/>
                <a:ea typeface="Arial"/>
                <a:cs typeface="Arial"/>
              </a:defRPr>
            </a:lvl5pPr>
            <a:lvl6pPr>
              <a:defRPr sz="1275" b="0">
                <a:solidFill>
                  <a:srgbClr val="617078"/>
                </a:solidFill>
                <a:latin typeface="Arial"/>
                <a:ea typeface="Arial"/>
                <a:cs typeface="Arial"/>
              </a:defRPr>
            </a:lvl6pPr>
            <a:lvl7pPr>
              <a:defRPr sz="1275" b="0">
                <a:solidFill>
                  <a:srgbClr val="617078"/>
                </a:solidFill>
                <a:latin typeface="Arial"/>
                <a:ea typeface="Arial"/>
                <a:cs typeface="Arial"/>
              </a:defRPr>
            </a:lvl7pPr>
            <a:lvl8pPr>
              <a:defRPr sz="1275" b="0">
                <a:solidFill>
                  <a:srgbClr val="617078"/>
                </a:solidFill>
                <a:latin typeface="Arial"/>
                <a:ea typeface="Arial"/>
                <a:cs typeface="Arial"/>
              </a:defRPr>
            </a:lvl8pPr>
            <a:lvl9pPr>
              <a:defRPr sz="1275" b="0">
                <a:solidFill>
                  <a:srgbClr val="617078"/>
                </a:solidFill>
                <a:latin typeface="Arial"/>
                <a:ea typeface="Arial"/>
                <a:cs typeface="Arial"/>
              </a:defRPr>
            </a:lvl9pPr>
          </a:lstStyle>
          <a:p xmlns:a="http://schemas.openxmlformats.org/drawingml/2006/main">
            <a:pPr>
              <a:defRPr sz="1275" b="0">
                <a:solidFill>
                  <a:srgbClr val="617078"/>
                </a:solidFill>
                <a:latin typeface="Arial"/>
                <a:ea typeface="Arial"/>
                <a:cs typeface="Arial"/>
              </a:defRPr>
            </a:pPr>
            <a:r>
              <a:rPr sz="1275" b="0">
                <a:solidFill>
                  <a:srgbClr val="617078"/>
                </a:solidFill>
                <a:latin typeface="Arial"/>
                <a:ea typeface="Arial"/>
                <a:cs typeface="Arial"/>
              </a:rPr>
              <a:t>Aldawaa overview</a:t>
            </a:r>
          </a:p>
        </p:txBody>
      </p:sp>
      <p:pic>
        <p:nvPicPr>
          <p:cNvPr id="11" name="">
            <a:extLst xmlns:a="http://schemas.openxmlformats.org/drawingml/2006/main">
              <a:ext uri="{FF2B5EF4-FFF2-40B4-BE49-F238E27FC236}">
                <a16:creationId xmlns:a16="http://schemas.microsoft.com/office/drawing/2014/main" id="{CEABD5DC-3DC3-41E6-92A1-DA02E8A3FF62}"/>
              </a:ext>
            </a:extLst>
          </p:cNvPr>
          <p:cNvPicPr>
            <a:picLocks xmlns:a="http://schemas.openxmlformats.org/drawingml/2006/main" noChangeAspect="1"/>
          </p:cNvPicPr>
          <p:nvPr/>
        </p:nvPicPr>
        <p:blipFill>
          <a:blip xmlns:r="http://schemas.openxmlformats.org/officeDocument/2006/relationships" xmlns:a="http://schemas.openxmlformats.org/drawingml/2006/main" r:embed="R68d2133d46954a98"/>
          <a:stretch xmlns:a="http://schemas.openxmlformats.org/drawingml/2006/main"/>
        </p:blipFill>
        <p:spPr>
          <a:xfrm xmlns:a="http://schemas.openxmlformats.org/drawingml/2006/main">
            <a:off x="9282894" y="2381250"/>
            <a:ext cx="1627212" cy="3524250"/>
          </a:xfrm>
          <a:prstGeom xmlns:a="http://schemas.openxmlformats.org/drawingml/2006/main" prst="rect">
            <a:avLst/>
          </a:prstGeom>
        </p:spPr>
      </p:pic>
      <p:sp>
        <p:nvSpPr>
          <p:cNvPr id="12" name="app-text-7">
            <a:extLst xmlns:a="http://schemas.openxmlformats.org/drawingml/2006/main">
              <a:ext uri="{FF2B5EF4-FFF2-40B4-BE49-F238E27FC236}">
                <a16:creationId xmlns:a16="http://schemas.microsoft.com/office/drawing/2014/main" id="{98A2FBB6-10DC-43FE-B566-5E662D727EBE}"/>
              </a:ext>
            </a:extLst>
          </p:cNvPr>
          <p:cNvSpPr>
            <a:spLocks xmlns:a="http://schemas.openxmlformats.org/drawingml/2006/main" noGrp="1"/>
          </p:cNvSpPr>
          <p:nvPr/>
        </p:nvSpPr>
        <p:spPr>
          <a:xfrm xmlns:a="http://schemas.openxmlformats.org/drawingml/2006/main">
            <a:off x="9144000" y="6048375"/>
            <a:ext cx="1905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617078"/>
                </a:solidFill>
                <a:latin typeface="Arial"/>
                <a:ea typeface="Arial"/>
                <a:cs typeface="Arial"/>
              </a:defRPr>
            </a:defPPr>
            <a:lvl1pPr>
              <a:defRPr sz="1275" b="0">
                <a:solidFill>
                  <a:srgbClr val="617078"/>
                </a:solidFill>
                <a:latin typeface="Arial"/>
                <a:ea typeface="Arial"/>
                <a:cs typeface="Arial"/>
              </a:defRPr>
            </a:lvl1pPr>
            <a:lvl2pPr>
              <a:defRPr sz="1275" b="0">
                <a:solidFill>
                  <a:srgbClr val="617078"/>
                </a:solidFill>
                <a:latin typeface="Arial"/>
                <a:ea typeface="Arial"/>
                <a:cs typeface="Arial"/>
              </a:defRPr>
            </a:lvl2pPr>
            <a:lvl3pPr>
              <a:defRPr sz="1275" b="0">
                <a:solidFill>
                  <a:srgbClr val="617078"/>
                </a:solidFill>
                <a:latin typeface="Arial"/>
                <a:ea typeface="Arial"/>
                <a:cs typeface="Arial"/>
              </a:defRPr>
            </a:lvl3pPr>
            <a:lvl4pPr>
              <a:defRPr sz="1275" b="0">
                <a:solidFill>
                  <a:srgbClr val="617078"/>
                </a:solidFill>
                <a:latin typeface="Arial"/>
                <a:ea typeface="Arial"/>
                <a:cs typeface="Arial"/>
              </a:defRPr>
            </a:lvl4pPr>
            <a:lvl5pPr>
              <a:defRPr sz="1275" b="0">
                <a:solidFill>
                  <a:srgbClr val="617078"/>
                </a:solidFill>
                <a:latin typeface="Arial"/>
                <a:ea typeface="Arial"/>
                <a:cs typeface="Arial"/>
              </a:defRPr>
            </a:lvl5pPr>
            <a:lvl6pPr>
              <a:defRPr sz="1275" b="0">
                <a:solidFill>
                  <a:srgbClr val="617078"/>
                </a:solidFill>
                <a:latin typeface="Arial"/>
                <a:ea typeface="Arial"/>
                <a:cs typeface="Arial"/>
              </a:defRPr>
            </a:lvl6pPr>
            <a:lvl7pPr>
              <a:defRPr sz="1275" b="0">
                <a:solidFill>
                  <a:srgbClr val="617078"/>
                </a:solidFill>
                <a:latin typeface="Arial"/>
                <a:ea typeface="Arial"/>
                <a:cs typeface="Arial"/>
              </a:defRPr>
            </a:lvl7pPr>
            <a:lvl8pPr>
              <a:defRPr sz="1275" b="0">
                <a:solidFill>
                  <a:srgbClr val="617078"/>
                </a:solidFill>
                <a:latin typeface="Arial"/>
                <a:ea typeface="Arial"/>
                <a:cs typeface="Arial"/>
              </a:defRPr>
            </a:lvl8pPr>
            <a:lvl9pPr>
              <a:defRPr sz="1275" b="0">
                <a:solidFill>
                  <a:srgbClr val="617078"/>
                </a:solidFill>
                <a:latin typeface="Arial"/>
                <a:ea typeface="Arial"/>
                <a:cs typeface="Arial"/>
              </a:defRPr>
            </a:lvl9pPr>
          </a:lstStyle>
          <a:p xmlns:a="http://schemas.openxmlformats.org/drawingml/2006/main">
            <a:pPr>
              <a:defRPr sz="1275" b="0">
                <a:solidFill>
                  <a:srgbClr val="617078"/>
                </a:solidFill>
                <a:latin typeface="Arial"/>
                <a:ea typeface="Arial"/>
                <a:cs typeface="Arial"/>
              </a:defRPr>
            </a:pPr>
            <a:r>
              <a:rPr sz="1275" b="0">
                <a:solidFill>
                  <a:srgbClr val="617078"/>
                </a:solidFill>
                <a:latin typeface="Arial"/>
                <a:ea typeface="Arial"/>
                <a:cs typeface="Arial"/>
              </a:rPr>
              <a:t>First Avenue overview</a:t>
            </a:r>
          </a:p>
        </p:txBody>
      </p:sp>
    </p:spTree>
    <p:extLst>
      <p:ext uri="{BB962C8B-B14F-4D97-AF65-F5344CB8AC3E}">
        <p14:creationId xmlns:p14="http://schemas.microsoft.com/office/powerpoint/2010/main" val="155206648"/>
      </p:ext>
    </p:extLst>
  </p:cSld>
</p:sld>
</file>

<file path=ppt/slides/slide7.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2C80E7DD-DDC8-42FC-A73B-C0379060D280}"/>
              </a:ext>
            </a:extLst>
          </p:cNvPr>
          <p:cNvPicPr>
            <a:picLocks xmlns:a="http://schemas.openxmlformats.org/drawingml/2006/main" noChangeAspect="1"/>
          </p:cNvPicPr>
          <p:nvPr/>
        </p:nvPicPr>
        <p:blipFill>
          <a:blip xmlns:r="http://schemas.openxmlformats.org/officeDocument/2006/relationships" xmlns:a="http://schemas.openxmlformats.org/drawingml/2006/main" r:embed="Ra188210d0fb14bb2"/>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app-text-0">
            <a:extLst xmlns:a="http://schemas.openxmlformats.org/drawingml/2006/main">
              <a:ext uri="{FF2B5EF4-FFF2-40B4-BE49-F238E27FC236}">
                <a16:creationId xmlns:a16="http://schemas.microsoft.com/office/drawing/2014/main" id="{290C2981-203E-48BF-8E4F-76F5ABF27E75}"/>
              </a:ext>
            </a:extLst>
          </p:cNvPr>
          <p:cNvSpPr>
            <a:spLocks xmlns:a="http://schemas.openxmlformats.org/drawingml/2006/main" noGrp="1"/>
          </p:cNvSpPr>
          <p:nvPr/>
        </p:nvSpPr>
        <p:spPr>
          <a:xfrm xmlns:a="http://schemas.openxmlformats.org/drawingml/2006/main">
            <a:off x="685800" y="1381125"/>
            <a:ext cx="10668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450" b="1">
                <a:solidFill>
                  <a:srgbClr val="172329"/>
                </a:solidFill>
                <a:latin typeface="Arial"/>
                <a:ea typeface="Arial"/>
                <a:cs typeface="Arial"/>
              </a:defRPr>
            </a:defPPr>
            <a:lvl1pPr>
              <a:defRPr sz="3450" b="1">
                <a:solidFill>
                  <a:srgbClr val="172329"/>
                </a:solidFill>
                <a:latin typeface="Arial"/>
                <a:ea typeface="Arial"/>
                <a:cs typeface="Arial"/>
              </a:defRPr>
            </a:lvl1pPr>
            <a:lvl2pPr>
              <a:defRPr sz="3450" b="1">
                <a:solidFill>
                  <a:srgbClr val="172329"/>
                </a:solidFill>
                <a:latin typeface="Arial"/>
                <a:ea typeface="Arial"/>
                <a:cs typeface="Arial"/>
              </a:defRPr>
            </a:lvl2pPr>
            <a:lvl3pPr>
              <a:defRPr sz="3450" b="1">
                <a:solidFill>
                  <a:srgbClr val="172329"/>
                </a:solidFill>
                <a:latin typeface="Arial"/>
                <a:ea typeface="Arial"/>
                <a:cs typeface="Arial"/>
              </a:defRPr>
            </a:lvl3pPr>
            <a:lvl4pPr>
              <a:defRPr sz="3450" b="1">
                <a:solidFill>
                  <a:srgbClr val="172329"/>
                </a:solidFill>
                <a:latin typeface="Arial"/>
                <a:ea typeface="Arial"/>
                <a:cs typeface="Arial"/>
              </a:defRPr>
            </a:lvl4pPr>
            <a:lvl5pPr>
              <a:defRPr sz="3450" b="1">
                <a:solidFill>
                  <a:srgbClr val="172329"/>
                </a:solidFill>
                <a:latin typeface="Arial"/>
                <a:ea typeface="Arial"/>
                <a:cs typeface="Arial"/>
              </a:defRPr>
            </a:lvl5pPr>
            <a:lvl6pPr>
              <a:defRPr sz="3450" b="1">
                <a:solidFill>
                  <a:srgbClr val="172329"/>
                </a:solidFill>
                <a:latin typeface="Arial"/>
                <a:ea typeface="Arial"/>
                <a:cs typeface="Arial"/>
              </a:defRPr>
            </a:lvl6pPr>
            <a:lvl7pPr>
              <a:defRPr sz="3450" b="1">
                <a:solidFill>
                  <a:srgbClr val="172329"/>
                </a:solidFill>
                <a:latin typeface="Arial"/>
                <a:ea typeface="Arial"/>
                <a:cs typeface="Arial"/>
              </a:defRPr>
            </a:lvl7pPr>
            <a:lvl8pPr>
              <a:defRPr sz="3450" b="1">
                <a:solidFill>
                  <a:srgbClr val="172329"/>
                </a:solidFill>
                <a:latin typeface="Arial"/>
                <a:ea typeface="Arial"/>
                <a:cs typeface="Arial"/>
              </a:defRPr>
            </a:lvl8pPr>
            <a:lvl9pPr>
              <a:defRPr sz="3450" b="1">
                <a:solidFill>
                  <a:srgbClr val="172329"/>
                </a:solidFill>
                <a:latin typeface="Arial"/>
                <a:ea typeface="Arial"/>
                <a:cs typeface="Arial"/>
              </a:defRPr>
            </a:lvl9pPr>
          </a:lstStyle>
          <a:p xmlns:a="http://schemas.openxmlformats.org/drawingml/2006/main">
            <a:pPr>
              <a:defRPr sz="3450" b="1">
                <a:solidFill>
                  <a:srgbClr val="172329"/>
                </a:solidFill>
                <a:latin typeface="Arial"/>
                <a:ea typeface="Arial"/>
                <a:cs typeface="Arial"/>
              </a:defRPr>
            </a:pPr>
            <a:r>
              <a:rPr sz="3450" b="1">
                <a:solidFill>
                  <a:srgbClr val="172329"/>
                </a:solidFill>
                <a:latin typeface="Arial"/>
                <a:ea typeface="Arial"/>
                <a:cs typeface="Arial"/>
              </a:rPr>
              <a:t>IR app features</a:t>
            </a:r>
          </a:p>
        </p:txBody>
      </p:sp>
      <p:sp>
        <p:nvSpPr>
          <p:cNvPr id="3" name="app-text-1">
            <a:extLst xmlns:a="http://schemas.openxmlformats.org/drawingml/2006/main">
              <a:ext uri="{FF2B5EF4-FFF2-40B4-BE49-F238E27FC236}">
                <a16:creationId xmlns:a16="http://schemas.microsoft.com/office/drawing/2014/main" id="{27B1D7F8-0855-4F15-B074-5C79E81D252E}"/>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defRPr sz="1200" b="0">
                <a:solidFill>
                  <a:srgbClr val="617078"/>
                </a:solidFill>
                <a:latin typeface="Arial"/>
                <a:ea typeface="Arial"/>
                <a:cs typeface="Arial"/>
              </a:defRPr>
            </a:lvl1pPr>
            <a:lvl2pPr>
              <a:defRPr sz="1200" b="0">
                <a:solidFill>
                  <a:srgbClr val="617078"/>
                </a:solidFill>
                <a:latin typeface="Arial"/>
                <a:ea typeface="Arial"/>
                <a:cs typeface="Arial"/>
              </a:defRPr>
            </a:lvl2pPr>
            <a:lvl3pPr>
              <a:defRPr sz="1200" b="0">
                <a:solidFill>
                  <a:srgbClr val="617078"/>
                </a:solidFill>
                <a:latin typeface="Arial"/>
                <a:ea typeface="Arial"/>
                <a:cs typeface="Arial"/>
              </a:defRPr>
            </a:lvl3pPr>
            <a:lvl4pPr>
              <a:defRPr sz="1200" b="0">
                <a:solidFill>
                  <a:srgbClr val="617078"/>
                </a:solidFill>
                <a:latin typeface="Arial"/>
                <a:ea typeface="Arial"/>
                <a:cs typeface="Arial"/>
              </a:defRPr>
            </a:lvl4pPr>
            <a:lvl5pPr>
              <a:defRPr sz="1200" b="0">
                <a:solidFill>
                  <a:srgbClr val="617078"/>
                </a:solidFill>
                <a:latin typeface="Arial"/>
                <a:ea typeface="Arial"/>
                <a:cs typeface="Arial"/>
              </a:defRPr>
            </a:lvl5pPr>
            <a:lvl6pPr>
              <a:defRPr sz="1200" b="0">
                <a:solidFill>
                  <a:srgbClr val="617078"/>
                </a:solidFill>
                <a:latin typeface="Arial"/>
                <a:ea typeface="Arial"/>
                <a:cs typeface="Arial"/>
              </a:defRPr>
            </a:lvl6pPr>
            <a:lvl7pPr>
              <a:defRPr sz="1200" b="0">
                <a:solidFill>
                  <a:srgbClr val="617078"/>
                </a:solidFill>
                <a:latin typeface="Arial"/>
                <a:ea typeface="Arial"/>
                <a:cs typeface="Arial"/>
              </a:defRPr>
            </a:lvl7pPr>
            <a:lvl8pPr>
              <a:defRPr sz="1200" b="0">
                <a:solidFill>
                  <a:srgbClr val="617078"/>
                </a:solidFill>
                <a:latin typeface="Arial"/>
                <a:ea typeface="Arial"/>
                <a:cs typeface="Arial"/>
              </a:defRPr>
            </a:lvl8pPr>
            <a:lvl9pPr>
              <a:defRPr sz="1200" b="0">
                <a:solidFill>
                  <a:srgbClr val="617078"/>
                </a:solidFill>
                <a:latin typeface="Arial"/>
                <a:ea typeface="Arial"/>
                <a:cs typeface="Arial"/>
              </a:defRPr>
            </a:lvl9pPr>
          </a:lstStyle>
          <a:p xmlns:a="http://schemas.openxmlformats.org/drawingml/2006/main">
            <a:pPr>
              <a:defRPr sz="1200" b="0">
                <a:solidFill>
                  <a:srgbClr val="617078"/>
                </a:solidFill>
                <a:latin typeface="Arial"/>
                <a:ea typeface="Arial"/>
                <a:cs typeface="Arial"/>
              </a:defRPr>
            </a:pPr>
            <a:r>
              <a:rPr sz="1200" b="0">
                <a:solidFill>
                  <a:srgbClr val="617078"/>
                </a:solidFill>
                <a:latin typeface="Arial"/>
                <a:ea typeface="Arial"/>
                <a:cs typeface="Arial"/>
              </a:rPr>
              <a:t>07</a:t>
            </a:r>
          </a:p>
        </p:txBody>
      </p:sp>
      <p:sp>
        <p:nvSpPr>
          <p:cNvPr id="4" name="app-text-2">
            <a:extLst xmlns:a="http://schemas.openxmlformats.org/drawingml/2006/main">
              <a:ext uri="{FF2B5EF4-FFF2-40B4-BE49-F238E27FC236}">
                <a16:creationId xmlns:a16="http://schemas.microsoft.com/office/drawing/2014/main" id="{C596D8BE-F671-4716-9212-7961776892AB}"/>
              </a:ext>
            </a:extLst>
          </p:cNvPr>
          <p:cNvSpPr>
            <a:spLocks xmlns:a="http://schemas.openxmlformats.org/drawingml/2006/main" noGrp="1"/>
          </p:cNvSpPr>
          <p:nvPr/>
        </p:nvSpPr>
        <p:spPr>
          <a:xfrm xmlns:a="http://schemas.openxmlformats.org/drawingml/2006/main">
            <a:off x="685800" y="2524125"/>
            <a:ext cx="4857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E97824"/>
                </a:solidFill>
                <a:latin typeface="Arial"/>
                <a:ea typeface="Arial"/>
                <a:cs typeface="Arial"/>
              </a:defRPr>
            </a:defPPr>
            <a:lvl1pPr>
              <a:defRPr sz="2025" b="1">
                <a:solidFill>
                  <a:srgbClr val="E97824"/>
                </a:solidFill>
                <a:latin typeface="Arial"/>
                <a:ea typeface="Arial"/>
                <a:cs typeface="Arial"/>
              </a:defRPr>
            </a:lvl1pPr>
            <a:lvl2pPr>
              <a:defRPr sz="2025" b="1">
                <a:solidFill>
                  <a:srgbClr val="E97824"/>
                </a:solidFill>
                <a:latin typeface="Arial"/>
                <a:ea typeface="Arial"/>
                <a:cs typeface="Arial"/>
              </a:defRPr>
            </a:lvl2pPr>
            <a:lvl3pPr>
              <a:defRPr sz="2025" b="1">
                <a:solidFill>
                  <a:srgbClr val="E97824"/>
                </a:solidFill>
                <a:latin typeface="Arial"/>
                <a:ea typeface="Arial"/>
                <a:cs typeface="Arial"/>
              </a:defRPr>
            </a:lvl3pPr>
            <a:lvl4pPr>
              <a:defRPr sz="2025" b="1">
                <a:solidFill>
                  <a:srgbClr val="E97824"/>
                </a:solidFill>
                <a:latin typeface="Arial"/>
                <a:ea typeface="Arial"/>
                <a:cs typeface="Arial"/>
              </a:defRPr>
            </a:lvl4pPr>
            <a:lvl5pPr>
              <a:defRPr sz="2025" b="1">
                <a:solidFill>
                  <a:srgbClr val="E97824"/>
                </a:solidFill>
                <a:latin typeface="Arial"/>
                <a:ea typeface="Arial"/>
                <a:cs typeface="Arial"/>
              </a:defRPr>
            </a:lvl5pPr>
            <a:lvl6pPr>
              <a:defRPr sz="2025" b="1">
                <a:solidFill>
                  <a:srgbClr val="E97824"/>
                </a:solidFill>
                <a:latin typeface="Arial"/>
                <a:ea typeface="Arial"/>
                <a:cs typeface="Arial"/>
              </a:defRPr>
            </a:lvl6pPr>
            <a:lvl7pPr>
              <a:defRPr sz="2025" b="1">
                <a:solidFill>
                  <a:srgbClr val="E97824"/>
                </a:solidFill>
                <a:latin typeface="Arial"/>
                <a:ea typeface="Arial"/>
                <a:cs typeface="Arial"/>
              </a:defRPr>
            </a:lvl7pPr>
            <a:lvl8pPr>
              <a:defRPr sz="2025" b="1">
                <a:solidFill>
                  <a:srgbClr val="E97824"/>
                </a:solidFill>
                <a:latin typeface="Arial"/>
                <a:ea typeface="Arial"/>
                <a:cs typeface="Arial"/>
              </a:defRPr>
            </a:lvl8pPr>
            <a:lvl9pPr>
              <a:defRPr sz="2025" b="1">
                <a:solidFill>
                  <a:srgbClr val="E97824"/>
                </a:solidFill>
                <a:latin typeface="Arial"/>
                <a:ea typeface="Arial"/>
                <a:cs typeface="Arial"/>
              </a:defRPr>
            </a:lvl9pPr>
          </a:lstStyle>
          <a:p xmlns:a="http://schemas.openxmlformats.org/drawingml/2006/main">
            <a:pPr>
              <a:defRPr sz="2025" b="1">
                <a:solidFill>
                  <a:srgbClr val="E97824"/>
                </a:solidFill>
                <a:latin typeface="Arial"/>
                <a:ea typeface="Arial"/>
                <a:cs typeface="Arial"/>
              </a:defRPr>
            </a:pPr>
            <a:r>
              <a:rPr sz="2025" b="1">
                <a:solidFill>
                  <a:srgbClr val="E97824"/>
                </a:solidFill>
                <a:latin typeface="Arial"/>
                <a:ea typeface="Arial"/>
                <a:cs typeface="Arial"/>
              </a:rPr>
              <a:t>Latest information</a:t>
            </a:r>
          </a:p>
        </p:txBody>
      </p:sp>
      <p:sp>
        <p:nvSpPr>
          <p:cNvPr id="5" name="app-text-3">
            <a:extLst xmlns:a="http://schemas.openxmlformats.org/drawingml/2006/main">
              <a:ext uri="{FF2B5EF4-FFF2-40B4-BE49-F238E27FC236}">
                <a16:creationId xmlns:a16="http://schemas.microsoft.com/office/drawing/2014/main" id="{C22E7AB3-F9B1-40F9-99F0-57BA22F4761A}"/>
              </a:ext>
            </a:extLst>
          </p:cNvPr>
          <p:cNvSpPr>
            <a:spLocks xmlns:a="http://schemas.openxmlformats.org/drawingml/2006/main" noGrp="1"/>
          </p:cNvSpPr>
          <p:nvPr/>
        </p:nvSpPr>
        <p:spPr>
          <a:xfrm xmlns:a="http://schemas.openxmlformats.org/drawingml/2006/main">
            <a:off x="685800" y="2971800"/>
            <a:ext cx="476250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617078"/>
                </a:solidFill>
                <a:latin typeface="Arial"/>
                <a:ea typeface="Arial"/>
                <a:cs typeface="Arial"/>
              </a:defRPr>
            </a:defPPr>
            <a:lvl1pPr>
              <a:defRPr sz="1725" b="0">
                <a:solidFill>
                  <a:srgbClr val="617078"/>
                </a:solidFill>
                <a:latin typeface="Arial"/>
                <a:ea typeface="Arial"/>
                <a:cs typeface="Arial"/>
              </a:defRPr>
            </a:lvl1pPr>
            <a:lvl2pPr>
              <a:defRPr sz="1725" b="0">
                <a:solidFill>
                  <a:srgbClr val="617078"/>
                </a:solidFill>
                <a:latin typeface="Arial"/>
                <a:ea typeface="Arial"/>
                <a:cs typeface="Arial"/>
              </a:defRPr>
            </a:lvl2pPr>
            <a:lvl3pPr>
              <a:defRPr sz="1725" b="0">
                <a:solidFill>
                  <a:srgbClr val="617078"/>
                </a:solidFill>
                <a:latin typeface="Arial"/>
                <a:ea typeface="Arial"/>
                <a:cs typeface="Arial"/>
              </a:defRPr>
            </a:lvl3pPr>
            <a:lvl4pPr>
              <a:defRPr sz="1725" b="0">
                <a:solidFill>
                  <a:srgbClr val="617078"/>
                </a:solidFill>
                <a:latin typeface="Arial"/>
                <a:ea typeface="Arial"/>
                <a:cs typeface="Arial"/>
              </a:defRPr>
            </a:lvl4pPr>
            <a:lvl5pPr>
              <a:defRPr sz="1725" b="0">
                <a:solidFill>
                  <a:srgbClr val="617078"/>
                </a:solidFill>
                <a:latin typeface="Arial"/>
                <a:ea typeface="Arial"/>
                <a:cs typeface="Arial"/>
              </a:defRPr>
            </a:lvl5pPr>
            <a:lvl6pPr>
              <a:defRPr sz="1725" b="0">
                <a:solidFill>
                  <a:srgbClr val="617078"/>
                </a:solidFill>
                <a:latin typeface="Arial"/>
                <a:ea typeface="Arial"/>
                <a:cs typeface="Arial"/>
              </a:defRPr>
            </a:lvl6pPr>
            <a:lvl7pPr>
              <a:defRPr sz="1725" b="0">
                <a:solidFill>
                  <a:srgbClr val="617078"/>
                </a:solidFill>
                <a:latin typeface="Arial"/>
                <a:ea typeface="Arial"/>
                <a:cs typeface="Arial"/>
              </a:defRPr>
            </a:lvl7pPr>
            <a:lvl8pPr>
              <a:defRPr sz="1725" b="0">
                <a:solidFill>
                  <a:srgbClr val="617078"/>
                </a:solidFill>
                <a:latin typeface="Arial"/>
                <a:ea typeface="Arial"/>
                <a:cs typeface="Arial"/>
              </a:defRPr>
            </a:lvl8pPr>
            <a:lvl9pPr>
              <a:defRPr sz="1725" b="0">
                <a:solidFill>
                  <a:srgbClr val="617078"/>
                </a:solidFill>
                <a:latin typeface="Arial"/>
                <a:ea typeface="Arial"/>
                <a:cs typeface="Arial"/>
              </a:defRPr>
            </a:lvl9pPr>
          </a:lstStyle>
          <a:p xmlns:a="http://schemas.openxmlformats.org/drawingml/2006/main">
            <a:pPr>
              <a:defRPr sz="1725" b="0">
                <a:solidFill>
                  <a:srgbClr val="617078"/>
                </a:solidFill>
                <a:latin typeface="Arial"/>
                <a:ea typeface="Arial"/>
                <a:cs typeface="Arial"/>
              </a:defRPr>
            </a:pPr>
            <a:r>
              <a:rPr sz="1725" b="0">
                <a:solidFill>
                  <a:srgbClr val="617078"/>
                </a:solidFill>
                <a:latin typeface="Arial"/>
                <a:ea typeface="Arial"/>
                <a:cs typeface="Arial"/>
              </a:rPr>
              <a:t>Share prices, financial reports and corporate announcements.</a:t>
            </a:r>
          </a:p>
        </p:txBody>
      </p:sp>
      <p:sp>
        <p:nvSpPr>
          <p:cNvPr id="6" name="app-text-4">
            <a:extLst xmlns:a="http://schemas.openxmlformats.org/drawingml/2006/main">
              <a:ext uri="{FF2B5EF4-FFF2-40B4-BE49-F238E27FC236}">
                <a16:creationId xmlns:a16="http://schemas.microsoft.com/office/drawing/2014/main" id="{5A2677E9-81C7-495B-8102-10485159748B}"/>
              </a:ext>
            </a:extLst>
          </p:cNvPr>
          <p:cNvSpPr>
            <a:spLocks xmlns:a="http://schemas.openxmlformats.org/drawingml/2006/main" noGrp="1"/>
          </p:cNvSpPr>
          <p:nvPr/>
        </p:nvSpPr>
        <p:spPr>
          <a:xfrm xmlns:a="http://schemas.openxmlformats.org/drawingml/2006/main">
            <a:off x="6019800" y="2524125"/>
            <a:ext cx="4857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E97824"/>
                </a:solidFill>
                <a:latin typeface="Arial"/>
                <a:ea typeface="Arial"/>
                <a:cs typeface="Arial"/>
              </a:defRPr>
            </a:defPPr>
            <a:lvl1pPr>
              <a:defRPr sz="2025" b="1">
                <a:solidFill>
                  <a:srgbClr val="E97824"/>
                </a:solidFill>
                <a:latin typeface="Arial"/>
                <a:ea typeface="Arial"/>
                <a:cs typeface="Arial"/>
              </a:defRPr>
            </a:lvl1pPr>
            <a:lvl2pPr>
              <a:defRPr sz="2025" b="1">
                <a:solidFill>
                  <a:srgbClr val="E97824"/>
                </a:solidFill>
                <a:latin typeface="Arial"/>
                <a:ea typeface="Arial"/>
                <a:cs typeface="Arial"/>
              </a:defRPr>
            </a:lvl2pPr>
            <a:lvl3pPr>
              <a:defRPr sz="2025" b="1">
                <a:solidFill>
                  <a:srgbClr val="E97824"/>
                </a:solidFill>
                <a:latin typeface="Arial"/>
                <a:ea typeface="Arial"/>
                <a:cs typeface="Arial"/>
              </a:defRPr>
            </a:lvl3pPr>
            <a:lvl4pPr>
              <a:defRPr sz="2025" b="1">
                <a:solidFill>
                  <a:srgbClr val="E97824"/>
                </a:solidFill>
                <a:latin typeface="Arial"/>
                <a:ea typeface="Arial"/>
                <a:cs typeface="Arial"/>
              </a:defRPr>
            </a:lvl4pPr>
            <a:lvl5pPr>
              <a:defRPr sz="2025" b="1">
                <a:solidFill>
                  <a:srgbClr val="E97824"/>
                </a:solidFill>
                <a:latin typeface="Arial"/>
                <a:ea typeface="Arial"/>
                <a:cs typeface="Arial"/>
              </a:defRPr>
            </a:lvl5pPr>
            <a:lvl6pPr>
              <a:defRPr sz="2025" b="1">
                <a:solidFill>
                  <a:srgbClr val="E97824"/>
                </a:solidFill>
                <a:latin typeface="Arial"/>
                <a:ea typeface="Arial"/>
                <a:cs typeface="Arial"/>
              </a:defRPr>
            </a:lvl6pPr>
            <a:lvl7pPr>
              <a:defRPr sz="2025" b="1">
                <a:solidFill>
                  <a:srgbClr val="E97824"/>
                </a:solidFill>
                <a:latin typeface="Arial"/>
                <a:ea typeface="Arial"/>
                <a:cs typeface="Arial"/>
              </a:defRPr>
            </a:lvl7pPr>
            <a:lvl8pPr>
              <a:defRPr sz="2025" b="1">
                <a:solidFill>
                  <a:srgbClr val="E97824"/>
                </a:solidFill>
                <a:latin typeface="Arial"/>
                <a:ea typeface="Arial"/>
                <a:cs typeface="Arial"/>
              </a:defRPr>
            </a:lvl8pPr>
            <a:lvl9pPr>
              <a:defRPr sz="2025" b="1">
                <a:solidFill>
                  <a:srgbClr val="E97824"/>
                </a:solidFill>
                <a:latin typeface="Arial"/>
                <a:ea typeface="Arial"/>
                <a:cs typeface="Arial"/>
              </a:defRPr>
            </a:lvl9pPr>
          </a:lstStyle>
          <a:p xmlns:a="http://schemas.openxmlformats.org/drawingml/2006/main">
            <a:pPr>
              <a:defRPr sz="2025" b="1">
                <a:solidFill>
                  <a:srgbClr val="E97824"/>
                </a:solidFill>
                <a:latin typeface="Arial"/>
                <a:ea typeface="Arial"/>
                <a:cs typeface="Arial"/>
              </a:defRPr>
            </a:pPr>
            <a:r>
              <a:rPr sz="2025" b="1">
                <a:solidFill>
                  <a:srgbClr val="E97824"/>
                </a:solidFill>
                <a:latin typeface="Arial"/>
                <a:ea typeface="Arial"/>
                <a:cs typeface="Arial"/>
              </a:rPr>
              <a:t>Push notifications</a:t>
            </a:r>
          </a:p>
        </p:txBody>
      </p:sp>
      <p:sp>
        <p:nvSpPr>
          <p:cNvPr id="7" name="app-text-5">
            <a:extLst xmlns:a="http://schemas.openxmlformats.org/drawingml/2006/main">
              <a:ext uri="{FF2B5EF4-FFF2-40B4-BE49-F238E27FC236}">
                <a16:creationId xmlns:a16="http://schemas.microsoft.com/office/drawing/2014/main" id="{B030F07E-2972-4D0A-BBDA-29F9FA61151C}"/>
              </a:ext>
            </a:extLst>
          </p:cNvPr>
          <p:cNvSpPr>
            <a:spLocks xmlns:a="http://schemas.openxmlformats.org/drawingml/2006/main" noGrp="1"/>
          </p:cNvSpPr>
          <p:nvPr/>
        </p:nvSpPr>
        <p:spPr>
          <a:xfrm xmlns:a="http://schemas.openxmlformats.org/drawingml/2006/main">
            <a:off x="6019800" y="2971800"/>
            <a:ext cx="476250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617078"/>
                </a:solidFill>
                <a:latin typeface="Arial"/>
                <a:ea typeface="Arial"/>
                <a:cs typeface="Arial"/>
              </a:defRPr>
            </a:defPPr>
            <a:lvl1pPr>
              <a:defRPr sz="1725" b="0">
                <a:solidFill>
                  <a:srgbClr val="617078"/>
                </a:solidFill>
                <a:latin typeface="Arial"/>
                <a:ea typeface="Arial"/>
                <a:cs typeface="Arial"/>
              </a:defRPr>
            </a:lvl1pPr>
            <a:lvl2pPr>
              <a:defRPr sz="1725" b="0">
                <a:solidFill>
                  <a:srgbClr val="617078"/>
                </a:solidFill>
                <a:latin typeface="Arial"/>
                <a:ea typeface="Arial"/>
                <a:cs typeface="Arial"/>
              </a:defRPr>
            </a:lvl2pPr>
            <a:lvl3pPr>
              <a:defRPr sz="1725" b="0">
                <a:solidFill>
                  <a:srgbClr val="617078"/>
                </a:solidFill>
                <a:latin typeface="Arial"/>
                <a:ea typeface="Arial"/>
                <a:cs typeface="Arial"/>
              </a:defRPr>
            </a:lvl3pPr>
            <a:lvl4pPr>
              <a:defRPr sz="1725" b="0">
                <a:solidFill>
                  <a:srgbClr val="617078"/>
                </a:solidFill>
                <a:latin typeface="Arial"/>
                <a:ea typeface="Arial"/>
                <a:cs typeface="Arial"/>
              </a:defRPr>
            </a:lvl4pPr>
            <a:lvl5pPr>
              <a:defRPr sz="1725" b="0">
                <a:solidFill>
                  <a:srgbClr val="617078"/>
                </a:solidFill>
                <a:latin typeface="Arial"/>
                <a:ea typeface="Arial"/>
                <a:cs typeface="Arial"/>
              </a:defRPr>
            </a:lvl5pPr>
            <a:lvl6pPr>
              <a:defRPr sz="1725" b="0">
                <a:solidFill>
                  <a:srgbClr val="617078"/>
                </a:solidFill>
                <a:latin typeface="Arial"/>
                <a:ea typeface="Arial"/>
                <a:cs typeface="Arial"/>
              </a:defRPr>
            </a:lvl6pPr>
            <a:lvl7pPr>
              <a:defRPr sz="1725" b="0">
                <a:solidFill>
                  <a:srgbClr val="617078"/>
                </a:solidFill>
                <a:latin typeface="Arial"/>
                <a:ea typeface="Arial"/>
                <a:cs typeface="Arial"/>
              </a:defRPr>
            </a:lvl7pPr>
            <a:lvl8pPr>
              <a:defRPr sz="1725" b="0">
                <a:solidFill>
                  <a:srgbClr val="617078"/>
                </a:solidFill>
                <a:latin typeface="Arial"/>
                <a:ea typeface="Arial"/>
                <a:cs typeface="Arial"/>
              </a:defRPr>
            </a:lvl8pPr>
            <a:lvl9pPr>
              <a:defRPr sz="1725" b="0">
                <a:solidFill>
                  <a:srgbClr val="617078"/>
                </a:solidFill>
                <a:latin typeface="Arial"/>
                <a:ea typeface="Arial"/>
                <a:cs typeface="Arial"/>
              </a:defRPr>
            </a:lvl9pPr>
          </a:lstStyle>
          <a:p xmlns:a="http://schemas.openxmlformats.org/drawingml/2006/main">
            <a:pPr>
              <a:defRPr sz="1725" b="0">
                <a:solidFill>
                  <a:srgbClr val="617078"/>
                </a:solidFill>
                <a:latin typeface="Arial"/>
                <a:ea typeface="Arial"/>
                <a:cs typeface="Arial"/>
              </a:defRPr>
            </a:pPr>
            <a:r>
              <a:rPr sz="1725" b="0">
                <a:solidFill>
                  <a:srgbClr val="617078"/>
                </a:solidFill>
                <a:latin typeface="Arial"/>
                <a:ea typeface="Arial"/>
                <a:cs typeface="Arial"/>
              </a:rPr>
              <a:t>News and event alerts, with user preferences in settings.</a:t>
            </a:r>
          </a:p>
        </p:txBody>
      </p:sp>
      <p:sp>
        <p:nvSpPr>
          <p:cNvPr id="8" name="app-text-6">
            <a:extLst xmlns:a="http://schemas.openxmlformats.org/drawingml/2006/main">
              <a:ext uri="{FF2B5EF4-FFF2-40B4-BE49-F238E27FC236}">
                <a16:creationId xmlns:a16="http://schemas.microsoft.com/office/drawing/2014/main" id="{86D9A247-1D92-4125-89AE-05A13DF10642}"/>
              </a:ext>
            </a:extLst>
          </p:cNvPr>
          <p:cNvSpPr>
            <a:spLocks xmlns:a="http://schemas.openxmlformats.org/drawingml/2006/main" noGrp="1"/>
          </p:cNvSpPr>
          <p:nvPr/>
        </p:nvSpPr>
        <p:spPr>
          <a:xfrm xmlns:a="http://schemas.openxmlformats.org/drawingml/2006/main">
            <a:off x="685800" y="3724275"/>
            <a:ext cx="4857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E97824"/>
                </a:solidFill>
                <a:latin typeface="Arial"/>
                <a:ea typeface="Arial"/>
                <a:cs typeface="Arial"/>
              </a:defRPr>
            </a:defPPr>
            <a:lvl1pPr>
              <a:defRPr sz="2025" b="1">
                <a:solidFill>
                  <a:srgbClr val="E97824"/>
                </a:solidFill>
                <a:latin typeface="Arial"/>
                <a:ea typeface="Arial"/>
                <a:cs typeface="Arial"/>
              </a:defRPr>
            </a:lvl1pPr>
            <a:lvl2pPr>
              <a:defRPr sz="2025" b="1">
                <a:solidFill>
                  <a:srgbClr val="E97824"/>
                </a:solidFill>
                <a:latin typeface="Arial"/>
                <a:ea typeface="Arial"/>
                <a:cs typeface="Arial"/>
              </a:defRPr>
            </a:lvl2pPr>
            <a:lvl3pPr>
              <a:defRPr sz="2025" b="1">
                <a:solidFill>
                  <a:srgbClr val="E97824"/>
                </a:solidFill>
                <a:latin typeface="Arial"/>
                <a:ea typeface="Arial"/>
                <a:cs typeface="Arial"/>
              </a:defRPr>
            </a:lvl3pPr>
            <a:lvl4pPr>
              <a:defRPr sz="2025" b="1">
                <a:solidFill>
                  <a:srgbClr val="E97824"/>
                </a:solidFill>
                <a:latin typeface="Arial"/>
                <a:ea typeface="Arial"/>
                <a:cs typeface="Arial"/>
              </a:defRPr>
            </a:lvl4pPr>
            <a:lvl5pPr>
              <a:defRPr sz="2025" b="1">
                <a:solidFill>
                  <a:srgbClr val="E97824"/>
                </a:solidFill>
                <a:latin typeface="Arial"/>
                <a:ea typeface="Arial"/>
                <a:cs typeface="Arial"/>
              </a:defRPr>
            </a:lvl5pPr>
            <a:lvl6pPr>
              <a:defRPr sz="2025" b="1">
                <a:solidFill>
                  <a:srgbClr val="E97824"/>
                </a:solidFill>
                <a:latin typeface="Arial"/>
                <a:ea typeface="Arial"/>
                <a:cs typeface="Arial"/>
              </a:defRPr>
            </a:lvl6pPr>
            <a:lvl7pPr>
              <a:defRPr sz="2025" b="1">
                <a:solidFill>
                  <a:srgbClr val="E97824"/>
                </a:solidFill>
                <a:latin typeface="Arial"/>
                <a:ea typeface="Arial"/>
                <a:cs typeface="Arial"/>
              </a:defRPr>
            </a:lvl7pPr>
            <a:lvl8pPr>
              <a:defRPr sz="2025" b="1">
                <a:solidFill>
                  <a:srgbClr val="E97824"/>
                </a:solidFill>
                <a:latin typeface="Arial"/>
                <a:ea typeface="Arial"/>
                <a:cs typeface="Arial"/>
              </a:defRPr>
            </a:lvl8pPr>
            <a:lvl9pPr>
              <a:defRPr sz="2025" b="1">
                <a:solidFill>
                  <a:srgbClr val="E97824"/>
                </a:solidFill>
                <a:latin typeface="Arial"/>
                <a:ea typeface="Arial"/>
                <a:cs typeface="Arial"/>
              </a:defRPr>
            </a:lvl9pPr>
          </a:lstStyle>
          <a:p xmlns:a="http://schemas.openxmlformats.org/drawingml/2006/main">
            <a:pPr>
              <a:defRPr sz="2025" b="1">
                <a:solidFill>
                  <a:srgbClr val="E97824"/>
                </a:solidFill>
                <a:latin typeface="Arial"/>
                <a:ea typeface="Arial"/>
                <a:cs typeface="Arial"/>
              </a:defRPr>
            </a:pPr>
            <a:r>
              <a:rPr sz="2025" b="1">
                <a:solidFill>
                  <a:srgbClr val="E97824"/>
                </a:solidFill>
                <a:latin typeface="Arial"/>
                <a:ea typeface="Arial"/>
                <a:cs typeface="Arial"/>
              </a:rPr>
              <a:t>English and Arabic</a:t>
            </a:r>
          </a:p>
        </p:txBody>
      </p:sp>
      <p:sp>
        <p:nvSpPr>
          <p:cNvPr id="9" name="app-text-7">
            <a:extLst xmlns:a="http://schemas.openxmlformats.org/drawingml/2006/main">
              <a:ext uri="{FF2B5EF4-FFF2-40B4-BE49-F238E27FC236}">
                <a16:creationId xmlns:a16="http://schemas.microsoft.com/office/drawing/2014/main" id="{2673DBAC-A0C3-4318-90EC-0A3981938E48}"/>
              </a:ext>
            </a:extLst>
          </p:cNvPr>
          <p:cNvSpPr>
            <a:spLocks xmlns:a="http://schemas.openxmlformats.org/drawingml/2006/main" noGrp="1"/>
          </p:cNvSpPr>
          <p:nvPr/>
        </p:nvSpPr>
        <p:spPr>
          <a:xfrm xmlns:a="http://schemas.openxmlformats.org/drawingml/2006/main">
            <a:off x="685800" y="4171950"/>
            <a:ext cx="476250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617078"/>
                </a:solidFill>
                <a:latin typeface="Arial"/>
                <a:ea typeface="Arial"/>
                <a:cs typeface="Arial"/>
              </a:defRPr>
            </a:defPPr>
            <a:lvl1pPr>
              <a:defRPr sz="1725" b="0">
                <a:solidFill>
                  <a:srgbClr val="617078"/>
                </a:solidFill>
                <a:latin typeface="Arial"/>
                <a:ea typeface="Arial"/>
                <a:cs typeface="Arial"/>
              </a:defRPr>
            </a:lvl1pPr>
            <a:lvl2pPr>
              <a:defRPr sz="1725" b="0">
                <a:solidFill>
                  <a:srgbClr val="617078"/>
                </a:solidFill>
                <a:latin typeface="Arial"/>
                <a:ea typeface="Arial"/>
                <a:cs typeface="Arial"/>
              </a:defRPr>
            </a:lvl2pPr>
            <a:lvl3pPr>
              <a:defRPr sz="1725" b="0">
                <a:solidFill>
                  <a:srgbClr val="617078"/>
                </a:solidFill>
                <a:latin typeface="Arial"/>
                <a:ea typeface="Arial"/>
                <a:cs typeface="Arial"/>
              </a:defRPr>
            </a:lvl3pPr>
            <a:lvl4pPr>
              <a:defRPr sz="1725" b="0">
                <a:solidFill>
                  <a:srgbClr val="617078"/>
                </a:solidFill>
                <a:latin typeface="Arial"/>
                <a:ea typeface="Arial"/>
                <a:cs typeface="Arial"/>
              </a:defRPr>
            </a:lvl4pPr>
            <a:lvl5pPr>
              <a:defRPr sz="1725" b="0">
                <a:solidFill>
                  <a:srgbClr val="617078"/>
                </a:solidFill>
                <a:latin typeface="Arial"/>
                <a:ea typeface="Arial"/>
                <a:cs typeface="Arial"/>
              </a:defRPr>
            </a:lvl5pPr>
            <a:lvl6pPr>
              <a:defRPr sz="1725" b="0">
                <a:solidFill>
                  <a:srgbClr val="617078"/>
                </a:solidFill>
                <a:latin typeface="Arial"/>
                <a:ea typeface="Arial"/>
                <a:cs typeface="Arial"/>
              </a:defRPr>
            </a:lvl6pPr>
            <a:lvl7pPr>
              <a:defRPr sz="1725" b="0">
                <a:solidFill>
                  <a:srgbClr val="617078"/>
                </a:solidFill>
                <a:latin typeface="Arial"/>
                <a:ea typeface="Arial"/>
                <a:cs typeface="Arial"/>
              </a:defRPr>
            </a:lvl7pPr>
            <a:lvl8pPr>
              <a:defRPr sz="1725" b="0">
                <a:solidFill>
                  <a:srgbClr val="617078"/>
                </a:solidFill>
                <a:latin typeface="Arial"/>
                <a:ea typeface="Arial"/>
                <a:cs typeface="Arial"/>
              </a:defRPr>
            </a:lvl8pPr>
            <a:lvl9pPr>
              <a:defRPr sz="1725" b="0">
                <a:solidFill>
                  <a:srgbClr val="617078"/>
                </a:solidFill>
                <a:latin typeface="Arial"/>
                <a:ea typeface="Arial"/>
                <a:cs typeface="Arial"/>
              </a:defRPr>
            </a:lvl9pPr>
          </a:lstStyle>
          <a:p xmlns:a="http://schemas.openxmlformats.org/drawingml/2006/main">
            <a:pPr>
              <a:defRPr sz="1725" b="0">
                <a:solidFill>
                  <a:srgbClr val="617078"/>
                </a:solidFill>
                <a:latin typeface="Arial"/>
                <a:ea typeface="Arial"/>
                <a:cs typeface="Arial"/>
              </a:defRPr>
            </a:pPr>
            <a:r>
              <a:rPr sz="1725" b="0">
                <a:solidFill>
                  <a:srgbClr val="617078"/>
                </a:solidFill>
                <a:latin typeface="Arial"/>
                <a:ea typeface="Arial"/>
                <a:cs typeface="Arial"/>
              </a:rPr>
              <a:t>Easy language switching through the app settings.</a:t>
            </a:r>
          </a:p>
        </p:txBody>
      </p:sp>
      <p:sp>
        <p:nvSpPr>
          <p:cNvPr id="10" name="app-text-8">
            <a:extLst xmlns:a="http://schemas.openxmlformats.org/drawingml/2006/main">
              <a:ext uri="{FF2B5EF4-FFF2-40B4-BE49-F238E27FC236}">
                <a16:creationId xmlns:a16="http://schemas.microsoft.com/office/drawing/2014/main" id="{670A083E-C5C0-4D19-9F47-DED82A1D57ED}"/>
              </a:ext>
            </a:extLst>
          </p:cNvPr>
          <p:cNvSpPr>
            <a:spLocks xmlns:a="http://schemas.openxmlformats.org/drawingml/2006/main" noGrp="1"/>
          </p:cNvSpPr>
          <p:nvPr/>
        </p:nvSpPr>
        <p:spPr>
          <a:xfrm xmlns:a="http://schemas.openxmlformats.org/drawingml/2006/main">
            <a:off x="6019800" y="3724275"/>
            <a:ext cx="4857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E97824"/>
                </a:solidFill>
                <a:latin typeface="Arial"/>
                <a:ea typeface="Arial"/>
                <a:cs typeface="Arial"/>
              </a:defRPr>
            </a:defPPr>
            <a:lvl1pPr>
              <a:defRPr sz="2025" b="1">
                <a:solidFill>
                  <a:srgbClr val="E97824"/>
                </a:solidFill>
                <a:latin typeface="Arial"/>
                <a:ea typeface="Arial"/>
                <a:cs typeface="Arial"/>
              </a:defRPr>
            </a:lvl1pPr>
            <a:lvl2pPr>
              <a:defRPr sz="2025" b="1">
                <a:solidFill>
                  <a:srgbClr val="E97824"/>
                </a:solidFill>
                <a:latin typeface="Arial"/>
                <a:ea typeface="Arial"/>
                <a:cs typeface="Arial"/>
              </a:defRPr>
            </a:lvl2pPr>
            <a:lvl3pPr>
              <a:defRPr sz="2025" b="1">
                <a:solidFill>
                  <a:srgbClr val="E97824"/>
                </a:solidFill>
                <a:latin typeface="Arial"/>
                <a:ea typeface="Arial"/>
                <a:cs typeface="Arial"/>
              </a:defRPr>
            </a:lvl3pPr>
            <a:lvl4pPr>
              <a:defRPr sz="2025" b="1">
                <a:solidFill>
                  <a:srgbClr val="E97824"/>
                </a:solidFill>
                <a:latin typeface="Arial"/>
                <a:ea typeface="Arial"/>
                <a:cs typeface="Arial"/>
              </a:defRPr>
            </a:lvl4pPr>
            <a:lvl5pPr>
              <a:defRPr sz="2025" b="1">
                <a:solidFill>
                  <a:srgbClr val="E97824"/>
                </a:solidFill>
                <a:latin typeface="Arial"/>
                <a:ea typeface="Arial"/>
                <a:cs typeface="Arial"/>
              </a:defRPr>
            </a:lvl5pPr>
            <a:lvl6pPr>
              <a:defRPr sz="2025" b="1">
                <a:solidFill>
                  <a:srgbClr val="E97824"/>
                </a:solidFill>
                <a:latin typeface="Arial"/>
                <a:ea typeface="Arial"/>
                <a:cs typeface="Arial"/>
              </a:defRPr>
            </a:lvl6pPr>
            <a:lvl7pPr>
              <a:defRPr sz="2025" b="1">
                <a:solidFill>
                  <a:srgbClr val="E97824"/>
                </a:solidFill>
                <a:latin typeface="Arial"/>
                <a:ea typeface="Arial"/>
                <a:cs typeface="Arial"/>
              </a:defRPr>
            </a:lvl7pPr>
            <a:lvl8pPr>
              <a:defRPr sz="2025" b="1">
                <a:solidFill>
                  <a:srgbClr val="E97824"/>
                </a:solidFill>
                <a:latin typeface="Arial"/>
                <a:ea typeface="Arial"/>
                <a:cs typeface="Arial"/>
              </a:defRPr>
            </a:lvl8pPr>
            <a:lvl9pPr>
              <a:defRPr sz="2025" b="1">
                <a:solidFill>
                  <a:srgbClr val="E97824"/>
                </a:solidFill>
                <a:latin typeface="Arial"/>
                <a:ea typeface="Arial"/>
                <a:cs typeface="Arial"/>
              </a:defRPr>
            </a:lvl9pPr>
          </a:lstStyle>
          <a:p xmlns:a="http://schemas.openxmlformats.org/drawingml/2006/main">
            <a:pPr>
              <a:defRPr sz="2025" b="1">
                <a:solidFill>
                  <a:srgbClr val="E97824"/>
                </a:solidFill>
                <a:latin typeface="Arial"/>
                <a:ea typeface="Arial"/>
                <a:cs typeface="Arial"/>
              </a:defRPr>
            </a:pPr>
            <a:r>
              <a:rPr sz="2025" b="1">
                <a:solidFill>
                  <a:srgbClr val="E97824"/>
                </a:solidFill>
                <a:latin typeface="Arial"/>
                <a:ea typeface="Arial"/>
                <a:cs typeface="Arial"/>
              </a:rPr>
              <a:t>Shareable content</a:t>
            </a:r>
          </a:p>
        </p:txBody>
      </p:sp>
      <p:sp>
        <p:nvSpPr>
          <p:cNvPr id="11" name="app-text-9">
            <a:extLst xmlns:a="http://schemas.openxmlformats.org/drawingml/2006/main">
              <a:ext uri="{FF2B5EF4-FFF2-40B4-BE49-F238E27FC236}">
                <a16:creationId xmlns:a16="http://schemas.microsoft.com/office/drawing/2014/main" id="{BCD56A3B-B27C-4DBB-B6A7-85E8B4BEAB10}"/>
              </a:ext>
            </a:extLst>
          </p:cNvPr>
          <p:cNvSpPr>
            <a:spLocks xmlns:a="http://schemas.openxmlformats.org/drawingml/2006/main" noGrp="1"/>
          </p:cNvSpPr>
          <p:nvPr/>
        </p:nvSpPr>
        <p:spPr>
          <a:xfrm xmlns:a="http://schemas.openxmlformats.org/drawingml/2006/main">
            <a:off x="6019800" y="4171950"/>
            <a:ext cx="476250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617078"/>
                </a:solidFill>
                <a:latin typeface="Arial"/>
                <a:ea typeface="Arial"/>
                <a:cs typeface="Arial"/>
              </a:defRPr>
            </a:defPPr>
            <a:lvl1pPr>
              <a:defRPr sz="1725" b="0">
                <a:solidFill>
                  <a:srgbClr val="617078"/>
                </a:solidFill>
                <a:latin typeface="Arial"/>
                <a:ea typeface="Arial"/>
                <a:cs typeface="Arial"/>
              </a:defRPr>
            </a:lvl1pPr>
            <a:lvl2pPr>
              <a:defRPr sz="1725" b="0">
                <a:solidFill>
                  <a:srgbClr val="617078"/>
                </a:solidFill>
                <a:latin typeface="Arial"/>
                <a:ea typeface="Arial"/>
                <a:cs typeface="Arial"/>
              </a:defRPr>
            </a:lvl2pPr>
            <a:lvl3pPr>
              <a:defRPr sz="1725" b="0">
                <a:solidFill>
                  <a:srgbClr val="617078"/>
                </a:solidFill>
                <a:latin typeface="Arial"/>
                <a:ea typeface="Arial"/>
                <a:cs typeface="Arial"/>
              </a:defRPr>
            </a:lvl3pPr>
            <a:lvl4pPr>
              <a:defRPr sz="1725" b="0">
                <a:solidFill>
                  <a:srgbClr val="617078"/>
                </a:solidFill>
                <a:latin typeface="Arial"/>
                <a:ea typeface="Arial"/>
                <a:cs typeface="Arial"/>
              </a:defRPr>
            </a:lvl4pPr>
            <a:lvl5pPr>
              <a:defRPr sz="1725" b="0">
                <a:solidFill>
                  <a:srgbClr val="617078"/>
                </a:solidFill>
                <a:latin typeface="Arial"/>
                <a:ea typeface="Arial"/>
                <a:cs typeface="Arial"/>
              </a:defRPr>
            </a:lvl5pPr>
            <a:lvl6pPr>
              <a:defRPr sz="1725" b="0">
                <a:solidFill>
                  <a:srgbClr val="617078"/>
                </a:solidFill>
                <a:latin typeface="Arial"/>
                <a:ea typeface="Arial"/>
                <a:cs typeface="Arial"/>
              </a:defRPr>
            </a:lvl6pPr>
            <a:lvl7pPr>
              <a:defRPr sz="1725" b="0">
                <a:solidFill>
                  <a:srgbClr val="617078"/>
                </a:solidFill>
                <a:latin typeface="Arial"/>
                <a:ea typeface="Arial"/>
                <a:cs typeface="Arial"/>
              </a:defRPr>
            </a:lvl7pPr>
            <a:lvl8pPr>
              <a:defRPr sz="1725" b="0">
                <a:solidFill>
                  <a:srgbClr val="617078"/>
                </a:solidFill>
                <a:latin typeface="Arial"/>
                <a:ea typeface="Arial"/>
                <a:cs typeface="Arial"/>
              </a:defRPr>
            </a:lvl8pPr>
            <a:lvl9pPr>
              <a:defRPr sz="1725" b="0">
                <a:solidFill>
                  <a:srgbClr val="617078"/>
                </a:solidFill>
                <a:latin typeface="Arial"/>
                <a:ea typeface="Arial"/>
                <a:cs typeface="Arial"/>
              </a:defRPr>
            </a:lvl9pPr>
          </a:lstStyle>
          <a:p xmlns:a="http://schemas.openxmlformats.org/drawingml/2006/main">
            <a:pPr>
              <a:defRPr sz="1725" b="0">
                <a:solidFill>
                  <a:srgbClr val="617078"/>
                </a:solidFill>
                <a:latin typeface="Arial"/>
                <a:ea typeface="Arial"/>
                <a:cs typeface="Arial"/>
              </a:defRPr>
            </a:pPr>
            <a:r>
              <a:rPr sz="1725" b="0">
                <a:solidFill>
                  <a:srgbClr val="617078"/>
                </a:solidFill>
                <a:latin typeface="Arial"/>
                <a:ea typeface="Arial"/>
                <a:cs typeface="Arial"/>
              </a:rPr>
              <a:t>Supported content sharing through available device tools.</a:t>
            </a:r>
          </a:p>
        </p:txBody>
      </p:sp>
      <p:sp>
        <p:nvSpPr>
          <p:cNvPr id="12" name="app-text-10">
            <a:extLst xmlns:a="http://schemas.openxmlformats.org/drawingml/2006/main">
              <a:ext uri="{FF2B5EF4-FFF2-40B4-BE49-F238E27FC236}">
                <a16:creationId xmlns:a16="http://schemas.microsoft.com/office/drawing/2014/main" id="{BEECC412-0160-4B93-98A4-79F2BF6AE25F}"/>
              </a:ext>
            </a:extLst>
          </p:cNvPr>
          <p:cNvSpPr>
            <a:spLocks xmlns:a="http://schemas.openxmlformats.org/drawingml/2006/main" noGrp="1"/>
          </p:cNvSpPr>
          <p:nvPr/>
        </p:nvSpPr>
        <p:spPr>
          <a:xfrm xmlns:a="http://schemas.openxmlformats.org/drawingml/2006/main">
            <a:off x="685800" y="4924425"/>
            <a:ext cx="4857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E97824"/>
                </a:solidFill>
                <a:latin typeface="Arial"/>
                <a:ea typeface="Arial"/>
                <a:cs typeface="Arial"/>
              </a:defRPr>
            </a:defPPr>
            <a:lvl1pPr>
              <a:defRPr sz="2025" b="1">
                <a:solidFill>
                  <a:srgbClr val="E97824"/>
                </a:solidFill>
                <a:latin typeface="Arial"/>
                <a:ea typeface="Arial"/>
                <a:cs typeface="Arial"/>
              </a:defRPr>
            </a:lvl1pPr>
            <a:lvl2pPr>
              <a:defRPr sz="2025" b="1">
                <a:solidFill>
                  <a:srgbClr val="E97824"/>
                </a:solidFill>
                <a:latin typeface="Arial"/>
                <a:ea typeface="Arial"/>
                <a:cs typeface="Arial"/>
              </a:defRPr>
            </a:lvl2pPr>
            <a:lvl3pPr>
              <a:defRPr sz="2025" b="1">
                <a:solidFill>
                  <a:srgbClr val="E97824"/>
                </a:solidFill>
                <a:latin typeface="Arial"/>
                <a:ea typeface="Arial"/>
                <a:cs typeface="Arial"/>
              </a:defRPr>
            </a:lvl3pPr>
            <a:lvl4pPr>
              <a:defRPr sz="2025" b="1">
                <a:solidFill>
                  <a:srgbClr val="E97824"/>
                </a:solidFill>
                <a:latin typeface="Arial"/>
                <a:ea typeface="Arial"/>
                <a:cs typeface="Arial"/>
              </a:defRPr>
            </a:lvl4pPr>
            <a:lvl5pPr>
              <a:defRPr sz="2025" b="1">
                <a:solidFill>
                  <a:srgbClr val="E97824"/>
                </a:solidFill>
                <a:latin typeface="Arial"/>
                <a:ea typeface="Arial"/>
                <a:cs typeface="Arial"/>
              </a:defRPr>
            </a:lvl5pPr>
            <a:lvl6pPr>
              <a:defRPr sz="2025" b="1">
                <a:solidFill>
                  <a:srgbClr val="E97824"/>
                </a:solidFill>
                <a:latin typeface="Arial"/>
                <a:ea typeface="Arial"/>
                <a:cs typeface="Arial"/>
              </a:defRPr>
            </a:lvl6pPr>
            <a:lvl7pPr>
              <a:defRPr sz="2025" b="1">
                <a:solidFill>
                  <a:srgbClr val="E97824"/>
                </a:solidFill>
                <a:latin typeface="Arial"/>
                <a:ea typeface="Arial"/>
                <a:cs typeface="Arial"/>
              </a:defRPr>
            </a:lvl7pPr>
            <a:lvl8pPr>
              <a:defRPr sz="2025" b="1">
                <a:solidFill>
                  <a:srgbClr val="E97824"/>
                </a:solidFill>
                <a:latin typeface="Arial"/>
                <a:ea typeface="Arial"/>
                <a:cs typeface="Arial"/>
              </a:defRPr>
            </a:lvl8pPr>
            <a:lvl9pPr>
              <a:defRPr sz="2025" b="1">
                <a:solidFill>
                  <a:srgbClr val="E97824"/>
                </a:solidFill>
                <a:latin typeface="Arial"/>
                <a:ea typeface="Arial"/>
                <a:cs typeface="Arial"/>
              </a:defRPr>
            </a:lvl9pPr>
          </a:lstStyle>
          <a:p xmlns:a="http://schemas.openxmlformats.org/drawingml/2006/main">
            <a:pPr>
              <a:defRPr sz="2025" b="1">
                <a:solidFill>
                  <a:srgbClr val="E97824"/>
                </a:solidFill>
                <a:latin typeface="Arial"/>
                <a:ea typeface="Arial"/>
                <a:cs typeface="Arial"/>
              </a:defRPr>
            </a:pPr>
            <a:r>
              <a:rPr sz="2025" b="1">
                <a:solidFill>
                  <a:srgbClr val="E97824"/>
                </a:solidFill>
                <a:latin typeface="Arial"/>
                <a:ea typeface="Arial"/>
                <a:cs typeface="Arial"/>
              </a:rPr>
              <a:t>Branding and menu options</a:t>
            </a:r>
          </a:p>
        </p:txBody>
      </p:sp>
      <p:sp>
        <p:nvSpPr>
          <p:cNvPr id="13" name="app-text-11">
            <a:extLst xmlns:a="http://schemas.openxmlformats.org/drawingml/2006/main">
              <a:ext uri="{FF2B5EF4-FFF2-40B4-BE49-F238E27FC236}">
                <a16:creationId xmlns:a16="http://schemas.microsoft.com/office/drawing/2014/main" id="{D834D274-A1DC-4E65-B816-45B9595BA1D4}"/>
              </a:ext>
            </a:extLst>
          </p:cNvPr>
          <p:cNvSpPr>
            <a:spLocks xmlns:a="http://schemas.openxmlformats.org/drawingml/2006/main" noGrp="1"/>
          </p:cNvSpPr>
          <p:nvPr/>
        </p:nvSpPr>
        <p:spPr>
          <a:xfrm xmlns:a="http://schemas.openxmlformats.org/drawingml/2006/main">
            <a:off x="685800" y="5372100"/>
            <a:ext cx="476250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617078"/>
                </a:solidFill>
                <a:latin typeface="Arial"/>
                <a:ea typeface="Arial"/>
                <a:cs typeface="Arial"/>
              </a:defRPr>
            </a:defPPr>
            <a:lvl1pPr>
              <a:defRPr sz="1725" b="0">
                <a:solidFill>
                  <a:srgbClr val="617078"/>
                </a:solidFill>
                <a:latin typeface="Arial"/>
                <a:ea typeface="Arial"/>
                <a:cs typeface="Arial"/>
              </a:defRPr>
            </a:lvl1pPr>
            <a:lvl2pPr>
              <a:defRPr sz="1725" b="0">
                <a:solidFill>
                  <a:srgbClr val="617078"/>
                </a:solidFill>
                <a:latin typeface="Arial"/>
                <a:ea typeface="Arial"/>
                <a:cs typeface="Arial"/>
              </a:defRPr>
            </a:lvl2pPr>
            <a:lvl3pPr>
              <a:defRPr sz="1725" b="0">
                <a:solidFill>
                  <a:srgbClr val="617078"/>
                </a:solidFill>
                <a:latin typeface="Arial"/>
                <a:ea typeface="Arial"/>
                <a:cs typeface="Arial"/>
              </a:defRPr>
            </a:lvl3pPr>
            <a:lvl4pPr>
              <a:defRPr sz="1725" b="0">
                <a:solidFill>
                  <a:srgbClr val="617078"/>
                </a:solidFill>
                <a:latin typeface="Arial"/>
                <a:ea typeface="Arial"/>
                <a:cs typeface="Arial"/>
              </a:defRPr>
            </a:lvl4pPr>
            <a:lvl5pPr>
              <a:defRPr sz="1725" b="0">
                <a:solidFill>
                  <a:srgbClr val="617078"/>
                </a:solidFill>
                <a:latin typeface="Arial"/>
                <a:ea typeface="Arial"/>
                <a:cs typeface="Arial"/>
              </a:defRPr>
            </a:lvl5pPr>
            <a:lvl6pPr>
              <a:defRPr sz="1725" b="0">
                <a:solidFill>
                  <a:srgbClr val="617078"/>
                </a:solidFill>
                <a:latin typeface="Arial"/>
                <a:ea typeface="Arial"/>
                <a:cs typeface="Arial"/>
              </a:defRPr>
            </a:lvl6pPr>
            <a:lvl7pPr>
              <a:defRPr sz="1725" b="0">
                <a:solidFill>
                  <a:srgbClr val="617078"/>
                </a:solidFill>
                <a:latin typeface="Arial"/>
                <a:ea typeface="Arial"/>
                <a:cs typeface="Arial"/>
              </a:defRPr>
            </a:lvl7pPr>
            <a:lvl8pPr>
              <a:defRPr sz="1725" b="0">
                <a:solidFill>
                  <a:srgbClr val="617078"/>
                </a:solidFill>
                <a:latin typeface="Arial"/>
                <a:ea typeface="Arial"/>
                <a:cs typeface="Arial"/>
              </a:defRPr>
            </a:lvl8pPr>
            <a:lvl9pPr>
              <a:defRPr sz="1725" b="0">
                <a:solidFill>
                  <a:srgbClr val="617078"/>
                </a:solidFill>
                <a:latin typeface="Arial"/>
                <a:ea typeface="Arial"/>
                <a:cs typeface="Arial"/>
              </a:defRPr>
            </a:lvl9pPr>
          </a:lstStyle>
          <a:p xmlns:a="http://schemas.openxmlformats.org/drawingml/2006/main">
            <a:pPr>
              <a:defRPr sz="1725" b="0">
                <a:solidFill>
                  <a:srgbClr val="617078"/>
                </a:solidFill>
                <a:latin typeface="Arial"/>
                <a:ea typeface="Arial"/>
                <a:cs typeface="Arial"/>
              </a:defRPr>
            </a:pPr>
            <a:r>
              <a:rPr sz="1725" b="0">
                <a:solidFill>
                  <a:srgbClr val="617078"/>
                </a:solidFill>
                <a:latin typeface="Arial"/>
                <a:ea typeface="Arial"/>
                <a:cs typeface="Arial"/>
              </a:rPr>
              <a:t>Corporate identity within the template. Menu choices follow the agreed scope.</a:t>
            </a:r>
          </a:p>
        </p:txBody>
      </p:sp>
      <p:sp>
        <p:nvSpPr>
          <p:cNvPr id="14" name="app-text-12">
            <a:extLst xmlns:a="http://schemas.openxmlformats.org/drawingml/2006/main">
              <a:ext uri="{FF2B5EF4-FFF2-40B4-BE49-F238E27FC236}">
                <a16:creationId xmlns:a16="http://schemas.microsoft.com/office/drawing/2014/main" id="{186B5A17-82E9-4FDE-98A1-77C32EDD46AE}"/>
              </a:ext>
            </a:extLst>
          </p:cNvPr>
          <p:cNvSpPr>
            <a:spLocks xmlns:a="http://schemas.openxmlformats.org/drawingml/2006/main" noGrp="1"/>
          </p:cNvSpPr>
          <p:nvPr/>
        </p:nvSpPr>
        <p:spPr>
          <a:xfrm xmlns:a="http://schemas.openxmlformats.org/drawingml/2006/main">
            <a:off x="6019800" y="4924425"/>
            <a:ext cx="4857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E97824"/>
                </a:solidFill>
                <a:latin typeface="Arial"/>
                <a:ea typeface="Arial"/>
                <a:cs typeface="Arial"/>
              </a:defRPr>
            </a:defPPr>
            <a:lvl1pPr>
              <a:defRPr sz="2025" b="1">
                <a:solidFill>
                  <a:srgbClr val="E97824"/>
                </a:solidFill>
                <a:latin typeface="Arial"/>
                <a:ea typeface="Arial"/>
                <a:cs typeface="Arial"/>
              </a:defRPr>
            </a:lvl1pPr>
            <a:lvl2pPr>
              <a:defRPr sz="2025" b="1">
                <a:solidFill>
                  <a:srgbClr val="E97824"/>
                </a:solidFill>
                <a:latin typeface="Arial"/>
                <a:ea typeface="Arial"/>
                <a:cs typeface="Arial"/>
              </a:defRPr>
            </a:lvl2pPr>
            <a:lvl3pPr>
              <a:defRPr sz="2025" b="1">
                <a:solidFill>
                  <a:srgbClr val="E97824"/>
                </a:solidFill>
                <a:latin typeface="Arial"/>
                <a:ea typeface="Arial"/>
                <a:cs typeface="Arial"/>
              </a:defRPr>
            </a:lvl3pPr>
            <a:lvl4pPr>
              <a:defRPr sz="2025" b="1">
                <a:solidFill>
                  <a:srgbClr val="E97824"/>
                </a:solidFill>
                <a:latin typeface="Arial"/>
                <a:ea typeface="Arial"/>
                <a:cs typeface="Arial"/>
              </a:defRPr>
            </a:lvl4pPr>
            <a:lvl5pPr>
              <a:defRPr sz="2025" b="1">
                <a:solidFill>
                  <a:srgbClr val="E97824"/>
                </a:solidFill>
                <a:latin typeface="Arial"/>
                <a:ea typeface="Arial"/>
                <a:cs typeface="Arial"/>
              </a:defRPr>
            </a:lvl5pPr>
            <a:lvl6pPr>
              <a:defRPr sz="2025" b="1">
                <a:solidFill>
                  <a:srgbClr val="E97824"/>
                </a:solidFill>
                <a:latin typeface="Arial"/>
                <a:ea typeface="Arial"/>
                <a:cs typeface="Arial"/>
              </a:defRPr>
            </a:lvl6pPr>
            <a:lvl7pPr>
              <a:defRPr sz="2025" b="1">
                <a:solidFill>
                  <a:srgbClr val="E97824"/>
                </a:solidFill>
                <a:latin typeface="Arial"/>
                <a:ea typeface="Arial"/>
                <a:cs typeface="Arial"/>
              </a:defRPr>
            </a:lvl7pPr>
            <a:lvl8pPr>
              <a:defRPr sz="2025" b="1">
                <a:solidFill>
                  <a:srgbClr val="E97824"/>
                </a:solidFill>
                <a:latin typeface="Arial"/>
                <a:ea typeface="Arial"/>
                <a:cs typeface="Arial"/>
              </a:defRPr>
            </a:lvl8pPr>
            <a:lvl9pPr>
              <a:defRPr sz="2025" b="1">
                <a:solidFill>
                  <a:srgbClr val="E97824"/>
                </a:solidFill>
                <a:latin typeface="Arial"/>
                <a:ea typeface="Arial"/>
                <a:cs typeface="Arial"/>
              </a:defRPr>
            </a:lvl9pPr>
          </a:lstStyle>
          <a:p xmlns:a="http://schemas.openxmlformats.org/drawingml/2006/main">
            <a:pPr>
              <a:defRPr sz="2025" b="1">
                <a:solidFill>
                  <a:srgbClr val="E97824"/>
                </a:solidFill>
                <a:latin typeface="Arial"/>
                <a:ea typeface="Arial"/>
                <a:cs typeface="Arial"/>
              </a:defRPr>
            </a:pPr>
            <a:r>
              <a:rPr sz="2025" b="1">
                <a:solidFill>
                  <a:srgbClr val="E97824"/>
                </a:solidFill>
                <a:latin typeface="Arial"/>
                <a:ea typeface="Arial"/>
                <a:cs typeface="Arial"/>
              </a:rPr>
              <a:t>Light and dark themes</a:t>
            </a:r>
          </a:p>
        </p:txBody>
      </p:sp>
      <p:sp>
        <p:nvSpPr>
          <p:cNvPr id="15" name="app-text-13">
            <a:extLst xmlns:a="http://schemas.openxmlformats.org/drawingml/2006/main">
              <a:ext uri="{FF2B5EF4-FFF2-40B4-BE49-F238E27FC236}">
                <a16:creationId xmlns:a16="http://schemas.microsoft.com/office/drawing/2014/main" id="{879D3D5C-85E7-42E8-84D4-1523A6FC39DF}"/>
              </a:ext>
            </a:extLst>
          </p:cNvPr>
          <p:cNvSpPr>
            <a:spLocks xmlns:a="http://schemas.openxmlformats.org/drawingml/2006/main" noGrp="1"/>
          </p:cNvSpPr>
          <p:nvPr/>
        </p:nvSpPr>
        <p:spPr>
          <a:xfrm xmlns:a="http://schemas.openxmlformats.org/drawingml/2006/main">
            <a:off x="6019800" y="5372100"/>
            <a:ext cx="476250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617078"/>
                </a:solidFill>
                <a:latin typeface="Arial"/>
                <a:ea typeface="Arial"/>
                <a:cs typeface="Arial"/>
              </a:defRPr>
            </a:defPPr>
            <a:lvl1pPr>
              <a:defRPr sz="1725" b="0">
                <a:solidFill>
                  <a:srgbClr val="617078"/>
                </a:solidFill>
                <a:latin typeface="Arial"/>
                <a:ea typeface="Arial"/>
                <a:cs typeface="Arial"/>
              </a:defRPr>
            </a:lvl1pPr>
            <a:lvl2pPr>
              <a:defRPr sz="1725" b="0">
                <a:solidFill>
                  <a:srgbClr val="617078"/>
                </a:solidFill>
                <a:latin typeface="Arial"/>
                <a:ea typeface="Arial"/>
                <a:cs typeface="Arial"/>
              </a:defRPr>
            </a:lvl2pPr>
            <a:lvl3pPr>
              <a:defRPr sz="1725" b="0">
                <a:solidFill>
                  <a:srgbClr val="617078"/>
                </a:solidFill>
                <a:latin typeface="Arial"/>
                <a:ea typeface="Arial"/>
                <a:cs typeface="Arial"/>
              </a:defRPr>
            </a:lvl3pPr>
            <a:lvl4pPr>
              <a:defRPr sz="1725" b="0">
                <a:solidFill>
                  <a:srgbClr val="617078"/>
                </a:solidFill>
                <a:latin typeface="Arial"/>
                <a:ea typeface="Arial"/>
                <a:cs typeface="Arial"/>
              </a:defRPr>
            </a:lvl4pPr>
            <a:lvl5pPr>
              <a:defRPr sz="1725" b="0">
                <a:solidFill>
                  <a:srgbClr val="617078"/>
                </a:solidFill>
                <a:latin typeface="Arial"/>
                <a:ea typeface="Arial"/>
                <a:cs typeface="Arial"/>
              </a:defRPr>
            </a:lvl5pPr>
            <a:lvl6pPr>
              <a:defRPr sz="1725" b="0">
                <a:solidFill>
                  <a:srgbClr val="617078"/>
                </a:solidFill>
                <a:latin typeface="Arial"/>
                <a:ea typeface="Arial"/>
                <a:cs typeface="Arial"/>
              </a:defRPr>
            </a:lvl6pPr>
            <a:lvl7pPr>
              <a:defRPr sz="1725" b="0">
                <a:solidFill>
                  <a:srgbClr val="617078"/>
                </a:solidFill>
                <a:latin typeface="Arial"/>
                <a:ea typeface="Arial"/>
                <a:cs typeface="Arial"/>
              </a:defRPr>
            </a:lvl7pPr>
            <a:lvl8pPr>
              <a:defRPr sz="1725" b="0">
                <a:solidFill>
                  <a:srgbClr val="617078"/>
                </a:solidFill>
                <a:latin typeface="Arial"/>
                <a:ea typeface="Arial"/>
                <a:cs typeface="Arial"/>
              </a:defRPr>
            </a:lvl8pPr>
            <a:lvl9pPr>
              <a:defRPr sz="1725" b="0">
                <a:solidFill>
                  <a:srgbClr val="617078"/>
                </a:solidFill>
                <a:latin typeface="Arial"/>
                <a:ea typeface="Arial"/>
                <a:cs typeface="Arial"/>
              </a:defRPr>
            </a:lvl9pPr>
          </a:lstStyle>
          <a:p xmlns:a="http://schemas.openxmlformats.org/drawingml/2006/main">
            <a:pPr>
              <a:defRPr sz="1725" b="0">
                <a:solidFill>
                  <a:srgbClr val="617078"/>
                </a:solidFill>
                <a:latin typeface="Arial"/>
                <a:ea typeface="Arial"/>
                <a:cs typeface="Arial"/>
              </a:defRPr>
            </a:pPr>
            <a:r>
              <a:rPr sz="1725" b="0">
                <a:solidFill>
                  <a:srgbClr val="617078"/>
                </a:solidFill>
                <a:latin typeface="Arial"/>
                <a:ea typeface="Arial"/>
                <a:cs typeface="Arial"/>
              </a:rPr>
              <a:t>Display options to suit the investor’s viewing preference.</a:t>
            </a:r>
          </a:p>
        </p:txBody>
      </p:sp>
    </p:spTree>
    <p:extLst>
      <p:ext uri="{BB962C8B-B14F-4D97-AF65-F5344CB8AC3E}">
        <p14:creationId xmlns:p14="http://schemas.microsoft.com/office/powerpoint/2010/main" val="677577410"/>
      </p:ext>
    </p:extLst>
  </p:cSld>
</p:sld>
</file>

<file path=ppt/slides/slide8.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05BB9028-7BC8-4EAF-B78A-88E1939BC74E}"/>
              </a:ext>
            </a:extLst>
          </p:cNvPr>
          <p:cNvPicPr>
            <a:picLocks xmlns:a="http://schemas.openxmlformats.org/drawingml/2006/main" noChangeAspect="1"/>
          </p:cNvPicPr>
          <p:nvPr/>
        </p:nvPicPr>
        <p:blipFill>
          <a:blip xmlns:r="http://schemas.openxmlformats.org/officeDocument/2006/relationships" xmlns:a="http://schemas.openxmlformats.org/drawingml/2006/main" r:embed="R6a5cd71d712a4010"/>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app-text-0">
            <a:extLst xmlns:a="http://schemas.openxmlformats.org/drawingml/2006/main">
              <a:ext uri="{FF2B5EF4-FFF2-40B4-BE49-F238E27FC236}">
                <a16:creationId xmlns:a16="http://schemas.microsoft.com/office/drawing/2014/main" id="{E308FF53-4564-47A2-BB71-193443DB6FB0}"/>
              </a:ext>
            </a:extLst>
          </p:cNvPr>
          <p:cNvSpPr>
            <a:spLocks xmlns:a="http://schemas.openxmlformats.org/drawingml/2006/main" noGrp="1"/>
          </p:cNvSpPr>
          <p:nvPr/>
        </p:nvSpPr>
        <p:spPr>
          <a:xfrm xmlns:a="http://schemas.openxmlformats.org/drawingml/2006/main">
            <a:off x="685800" y="1381125"/>
            <a:ext cx="10668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450" b="1">
                <a:solidFill>
                  <a:srgbClr val="172329"/>
                </a:solidFill>
                <a:latin typeface="Arial"/>
                <a:ea typeface="Arial"/>
                <a:cs typeface="Arial"/>
              </a:defRPr>
            </a:defPPr>
            <a:lvl1pPr>
              <a:defRPr sz="3450" b="1">
                <a:solidFill>
                  <a:srgbClr val="172329"/>
                </a:solidFill>
                <a:latin typeface="Arial"/>
                <a:ea typeface="Arial"/>
                <a:cs typeface="Arial"/>
              </a:defRPr>
            </a:lvl1pPr>
            <a:lvl2pPr>
              <a:defRPr sz="3450" b="1">
                <a:solidFill>
                  <a:srgbClr val="172329"/>
                </a:solidFill>
                <a:latin typeface="Arial"/>
                <a:ea typeface="Arial"/>
                <a:cs typeface="Arial"/>
              </a:defRPr>
            </a:lvl2pPr>
            <a:lvl3pPr>
              <a:defRPr sz="3450" b="1">
                <a:solidFill>
                  <a:srgbClr val="172329"/>
                </a:solidFill>
                <a:latin typeface="Arial"/>
                <a:ea typeface="Arial"/>
                <a:cs typeface="Arial"/>
              </a:defRPr>
            </a:lvl3pPr>
            <a:lvl4pPr>
              <a:defRPr sz="3450" b="1">
                <a:solidFill>
                  <a:srgbClr val="172329"/>
                </a:solidFill>
                <a:latin typeface="Arial"/>
                <a:ea typeface="Arial"/>
                <a:cs typeface="Arial"/>
              </a:defRPr>
            </a:lvl4pPr>
            <a:lvl5pPr>
              <a:defRPr sz="3450" b="1">
                <a:solidFill>
                  <a:srgbClr val="172329"/>
                </a:solidFill>
                <a:latin typeface="Arial"/>
                <a:ea typeface="Arial"/>
                <a:cs typeface="Arial"/>
              </a:defRPr>
            </a:lvl5pPr>
            <a:lvl6pPr>
              <a:defRPr sz="3450" b="1">
                <a:solidFill>
                  <a:srgbClr val="172329"/>
                </a:solidFill>
                <a:latin typeface="Arial"/>
                <a:ea typeface="Arial"/>
                <a:cs typeface="Arial"/>
              </a:defRPr>
            </a:lvl6pPr>
            <a:lvl7pPr>
              <a:defRPr sz="3450" b="1">
                <a:solidFill>
                  <a:srgbClr val="172329"/>
                </a:solidFill>
                <a:latin typeface="Arial"/>
                <a:ea typeface="Arial"/>
                <a:cs typeface="Arial"/>
              </a:defRPr>
            </a:lvl7pPr>
            <a:lvl8pPr>
              <a:defRPr sz="3450" b="1">
                <a:solidFill>
                  <a:srgbClr val="172329"/>
                </a:solidFill>
                <a:latin typeface="Arial"/>
                <a:ea typeface="Arial"/>
                <a:cs typeface="Arial"/>
              </a:defRPr>
            </a:lvl8pPr>
            <a:lvl9pPr>
              <a:defRPr sz="3450" b="1">
                <a:solidFill>
                  <a:srgbClr val="172329"/>
                </a:solidFill>
                <a:latin typeface="Arial"/>
                <a:ea typeface="Arial"/>
                <a:cs typeface="Arial"/>
              </a:defRPr>
            </a:lvl9pPr>
          </a:lstStyle>
          <a:p xmlns:a="http://schemas.openxmlformats.org/drawingml/2006/main">
            <a:pPr>
              <a:defRPr sz="3450" b="1">
                <a:solidFill>
                  <a:srgbClr val="172329"/>
                </a:solidFill>
                <a:latin typeface="Arial"/>
                <a:ea typeface="Arial"/>
                <a:cs typeface="Arial"/>
              </a:defRPr>
            </a:pPr>
            <a:r>
              <a:rPr sz="3450" b="1">
                <a:solidFill>
                  <a:srgbClr val="172329"/>
                </a:solidFill>
                <a:latin typeface="Arial"/>
                <a:ea typeface="Arial"/>
                <a:cs typeface="Arial"/>
              </a:rPr>
              <a:t>App settings and investor information</a:t>
            </a:r>
          </a:p>
        </p:txBody>
      </p:sp>
      <p:sp>
        <p:nvSpPr>
          <p:cNvPr id="3" name="app-text-1">
            <a:extLst xmlns:a="http://schemas.openxmlformats.org/drawingml/2006/main">
              <a:ext uri="{FF2B5EF4-FFF2-40B4-BE49-F238E27FC236}">
                <a16:creationId xmlns:a16="http://schemas.microsoft.com/office/drawing/2014/main" id="{38AB05AD-E03C-4764-8B5A-07DE54EAE0DA}"/>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defRPr sz="1200" b="0">
                <a:solidFill>
                  <a:srgbClr val="617078"/>
                </a:solidFill>
                <a:latin typeface="Arial"/>
                <a:ea typeface="Arial"/>
                <a:cs typeface="Arial"/>
              </a:defRPr>
            </a:lvl1pPr>
            <a:lvl2pPr>
              <a:defRPr sz="1200" b="0">
                <a:solidFill>
                  <a:srgbClr val="617078"/>
                </a:solidFill>
                <a:latin typeface="Arial"/>
                <a:ea typeface="Arial"/>
                <a:cs typeface="Arial"/>
              </a:defRPr>
            </a:lvl2pPr>
            <a:lvl3pPr>
              <a:defRPr sz="1200" b="0">
                <a:solidFill>
                  <a:srgbClr val="617078"/>
                </a:solidFill>
                <a:latin typeface="Arial"/>
                <a:ea typeface="Arial"/>
                <a:cs typeface="Arial"/>
              </a:defRPr>
            </a:lvl3pPr>
            <a:lvl4pPr>
              <a:defRPr sz="1200" b="0">
                <a:solidFill>
                  <a:srgbClr val="617078"/>
                </a:solidFill>
                <a:latin typeface="Arial"/>
                <a:ea typeface="Arial"/>
                <a:cs typeface="Arial"/>
              </a:defRPr>
            </a:lvl4pPr>
            <a:lvl5pPr>
              <a:defRPr sz="1200" b="0">
                <a:solidFill>
                  <a:srgbClr val="617078"/>
                </a:solidFill>
                <a:latin typeface="Arial"/>
                <a:ea typeface="Arial"/>
                <a:cs typeface="Arial"/>
              </a:defRPr>
            </a:lvl5pPr>
            <a:lvl6pPr>
              <a:defRPr sz="1200" b="0">
                <a:solidFill>
                  <a:srgbClr val="617078"/>
                </a:solidFill>
                <a:latin typeface="Arial"/>
                <a:ea typeface="Arial"/>
                <a:cs typeface="Arial"/>
              </a:defRPr>
            </a:lvl6pPr>
            <a:lvl7pPr>
              <a:defRPr sz="1200" b="0">
                <a:solidFill>
                  <a:srgbClr val="617078"/>
                </a:solidFill>
                <a:latin typeface="Arial"/>
                <a:ea typeface="Arial"/>
                <a:cs typeface="Arial"/>
              </a:defRPr>
            </a:lvl7pPr>
            <a:lvl8pPr>
              <a:defRPr sz="1200" b="0">
                <a:solidFill>
                  <a:srgbClr val="617078"/>
                </a:solidFill>
                <a:latin typeface="Arial"/>
                <a:ea typeface="Arial"/>
                <a:cs typeface="Arial"/>
              </a:defRPr>
            </a:lvl8pPr>
            <a:lvl9pPr>
              <a:defRPr sz="1200" b="0">
                <a:solidFill>
                  <a:srgbClr val="617078"/>
                </a:solidFill>
                <a:latin typeface="Arial"/>
                <a:ea typeface="Arial"/>
                <a:cs typeface="Arial"/>
              </a:defRPr>
            </a:lvl9pPr>
          </a:lstStyle>
          <a:p xmlns:a="http://schemas.openxmlformats.org/drawingml/2006/main">
            <a:pPr>
              <a:defRPr sz="1200" b="0">
                <a:solidFill>
                  <a:srgbClr val="617078"/>
                </a:solidFill>
                <a:latin typeface="Arial"/>
                <a:ea typeface="Arial"/>
                <a:cs typeface="Arial"/>
              </a:defRPr>
            </a:pPr>
            <a:r>
              <a:rPr sz="1200" b="0">
                <a:solidFill>
                  <a:srgbClr val="617078"/>
                </a:solidFill>
                <a:latin typeface="Arial"/>
                <a:ea typeface="Arial"/>
                <a:cs typeface="Arial"/>
              </a:rPr>
              <a:t>08</a:t>
            </a:r>
          </a:p>
        </p:txBody>
      </p:sp>
      <p:pic>
        <p:nvPicPr>
          <p:cNvPr id="4" name="">
            <a:extLst xmlns:a="http://schemas.openxmlformats.org/drawingml/2006/main">
              <a:ext uri="{FF2B5EF4-FFF2-40B4-BE49-F238E27FC236}">
                <a16:creationId xmlns:a16="http://schemas.microsoft.com/office/drawing/2014/main" id="{8CAB8C78-047A-4880-A368-077D6FF0B394}"/>
              </a:ext>
            </a:extLst>
          </p:cNvPr>
          <p:cNvPicPr>
            <a:picLocks xmlns:a="http://schemas.openxmlformats.org/drawingml/2006/main" noChangeAspect="1"/>
          </p:cNvPicPr>
          <p:nvPr/>
        </p:nvPicPr>
        <p:blipFill>
          <a:blip xmlns:r="http://schemas.openxmlformats.org/officeDocument/2006/relationships" xmlns:a="http://schemas.openxmlformats.org/drawingml/2006/main" r:embed="R2acd45c9da8c4220"/>
          <a:stretch xmlns:a="http://schemas.openxmlformats.org/drawingml/2006/main"/>
        </p:blipFill>
        <p:spPr>
          <a:xfrm xmlns:a="http://schemas.openxmlformats.org/drawingml/2006/main">
            <a:off x="1051824" y="2381250"/>
            <a:ext cx="1649202" cy="3571875"/>
          </a:xfrm>
          <a:prstGeom xmlns:a="http://schemas.openxmlformats.org/drawingml/2006/main" prst="rect">
            <a:avLst/>
          </a:prstGeom>
        </p:spPr>
      </p:pic>
      <p:sp>
        <p:nvSpPr>
          <p:cNvPr id="5" name="app-text-2">
            <a:extLst xmlns:a="http://schemas.openxmlformats.org/drawingml/2006/main">
              <a:ext uri="{FF2B5EF4-FFF2-40B4-BE49-F238E27FC236}">
                <a16:creationId xmlns:a16="http://schemas.microsoft.com/office/drawing/2014/main" id="{4FF7BDD1-1F20-450F-828F-8528C2A7CD4E}"/>
              </a:ext>
            </a:extLst>
          </p:cNvPr>
          <p:cNvSpPr>
            <a:spLocks xmlns:a="http://schemas.openxmlformats.org/drawingml/2006/main" noGrp="1"/>
          </p:cNvSpPr>
          <p:nvPr/>
        </p:nvSpPr>
        <p:spPr>
          <a:xfrm xmlns:a="http://schemas.openxmlformats.org/drawingml/2006/main">
            <a:off x="685800" y="6019800"/>
            <a:ext cx="2381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617078"/>
                </a:solidFill>
                <a:latin typeface="Arial"/>
                <a:ea typeface="Arial"/>
                <a:cs typeface="Arial"/>
              </a:defRPr>
            </a:defPPr>
            <a:lvl1pPr>
              <a:defRPr sz="1425" b="0">
                <a:solidFill>
                  <a:srgbClr val="617078"/>
                </a:solidFill>
                <a:latin typeface="Arial"/>
                <a:ea typeface="Arial"/>
                <a:cs typeface="Arial"/>
              </a:defRPr>
            </a:lvl1pPr>
            <a:lvl2pPr>
              <a:defRPr sz="1425" b="0">
                <a:solidFill>
                  <a:srgbClr val="617078"/>
                </a:solidFill>
                <a:latin typeface="Arial"/>
                <a:ea typeface="Arial"/>
                <a:cs typeface="Arial"/>
              </a:defRPr>
            </a:lvl2pPr>
            <a:lvl3pPr>
              <a:defRPr sz="1425" b="0">
                <a:solidFill>
                  <a:srgbClr val="617078"/>
                </a:solidFill>
                <a:latin typeface="Arial"/>
                <a:ea typeface="Arial"/>
                <a:cs typeface="Arial"/>
              </a:defRPr>
            </a:lvl3pPr>
            <a:lvl4pPr>
              <a:defRPr sz="1425" b="0">
                <a:solidFill>
                  <a:srgbClr val="617078"/>
                </a:solidFill>
                <a:latin typeface="Arial"/>
                <a:ea typeface="Arial"/>
                <a:cs typeface="Arial"/>
              </a:defRPr>
            </a:lvl4pPr>
            <a:lvl5pPr>
              <a:defRPr sz="1425" b="0">
                <a:solidFill>
                  <a:srgbClr val="617078"/>
                </a:solidFill>
                <a:latin typeface="Arial"/>
                <a:ea typeface="Arial"/>
                <a:cs typeface="Arial"/>
              </a:defRPr>
            </a:lvl5pPr>
            <a:lvl6pPr>
              <a:defRPr sz="1425" b="0">
                <a:solidFill>
                  <a:srgbClr val="617078"/>
                </a:solidFill>
                <a:latin typeface="Arial"/>
                <a:ea typeface="Arial"/>
                <a:cs typeface="Arial"/>
              </a:defRPr>
            </a:lvl6pPr>
            <a:lvl7pPr>
              <a:defRPr sz="1425" b="0">
                <a:solidFill>
                  <a:srgbClr val="617078"/>
                </a:solidFill>
                <a:latin typeface="Arial"/>
                <a:ea typeface="Arial"/>
                <a:cs typeface="Arial"/>
              </a:defRPr>
            </a:lvl7pPr>
            <a:lvl8pPr>
              <a:defRPr sz="1425" b="0">
                <a:solidFill>
                  <a:srgbClr val="617078"/>
                </a:solidFill>
                <a:latin typeface="Arial"/>
                <a:ea typeface="Arial"/>
                <a:cs typeface="Arial"/>
              </a:defRPr>
            </a:lvl8pPr>
            <a:lvl9pPr>
              <a:defRPr sz="1425" b="0">
                <a:solidFill>
                  <a:srgbClr val="617078"/>
                </a:solidFill>
                <a:latin typeface="Arial"/>
                <a:ea typeface="Arial"/>
                <a:cs typeface="Arial"/>
              </a:defRPr>
            </a:lvl9pPr>
          </a:lstStyle>
          <a:p xmlns:a="http://schemas.openxmlformats.org/drawingml/2006/main">
            <a:pPr>
              <a:defRPr sz="1425" b="0">
                <a:solidFill>
                  <a:srgbClr val="617078"/>
                </a:solidFill>
                <a:latin typeface="Arial"/>
                <a:ea typeface="Arial"/>
                <a:cs typeface="Arial"/>
              </a:defRPr>
            </a:pPr>
            <a:r>
              <a:rPr sz="1425" b="0">
                <a:solidFill>
                  <a:srgbClr val="617078"/>
                </a:solidFill>
                <a:latin typeface="Arial"/>
                <a:ea typeface="Arial"/>
                <a:cs typeface="Arial"/>
              </a:rPr>
              <a:t>Announcements</a:t>
            </a:r>
          </a:p>
        </p:txBody>
      </p:sp>
      <p:pic>
        <p:nvPicPr>
          <p:cNvPr id="6" name="">
            <a:extLst xmlns:a="http://schemas.openxmlformats.org/drawingml/2006/main">
              <a:ext uri="{FF2B5EF4-FFF2-40B4-BE49-F238E27FC236}">
                <a16:creationId xmlns:a16="http://schemas.microsoft.com/office/drawing/2014/main" id="{3B3051FF-BDAB-4F0C-8E82-49543BE90618}"/>
              </a:ext>
            </a:extLst>
          </p:cNvPr>
          <p:cNvPicPr>
            <a:picLocks xmlns:a="http://schemas.openxmlformats.org/drawingml/2006/main" noChangeAspect="1"/>
          </p:cNvPicPr>
          <p:nvPr/>
        </p:nvPicPr>
        <p:blipFill>
          <a:blip xmlns:r="http://schemas.openxmlformats.org/officeDocument/2006/relationships" xmlns:a="http://schemas.openxmlformats.org/drawingml/2006/main" r:embed="Ra5283f429352433e"/>
          <a:stretch xmlns:a="http://schemas.openxmlformats.org/drawingml/2006/main"/>
        </p:blipFill>
        <p:spPr>
          <a:xfrm xmlns:a="http://schemas.openxmlformats.org/drawingml/2006/main">
            <a:off x="3718824" y="2381250"/>
            <a:ext cx="1649202" cy="3571875"/>
          </a:xfrm>
          <a:prstGeom xmlns:a="http://schemas.openxmlformats.org/drawingml/2006/main" prst="rect">
            <a:avLst/>
          </a:prstGeom>
        </p:spPr>
      </p:pic>
      <p:sp>
        <p:nvSpPr>
          <p:cNvPr id="7" name="app-text-3">
            <a:extLst xmlns:a="http://schemas.openxmlformats.org/drawingml/2006/main">
              <a:ext uri="{FF2B5EF4-FFF2-40B4-BE49-F238E27FC236}">
                <a16:creationId xmlns:a16="http://schemas.microsoft.com/office/drawing/2014/main" id="{092D89A8-8DB3-492E-9EBD-2D1A87248A38}"/>
              </a:ext>
            </a:extLst>
          </p:cNvPr>
          <p:cNvSpPr>
            <a:spLocks xmlns:a="http://schemas.openxmlformats.org/drawingml/2006/main" noGrp="1"/>
          </p:cNvSpPr>
          <p:nvPr/>
        </p:nvSpPr>
        <p:spPr>
          <a:xfrm xmlns:a="http://schemas.openxmlformats.org/drawingml/2006/main">
            <a:off x="3352800" y="6019800"/>
            <a:ext cx="2381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617078"/>
                </a:solidFill>
                <a:latin typeface="Arial"/>
                <a:ea typeface="Arial"/>
                <a:cs typeface="Arial"/>
              </a:defRPr>
            </a:defPPr>
            <a:lvl1pPr>
              <a:defRPr sz="1425" b="0">
                <a:solidFill>
                  <a:srgbClr val="617078"/>
                </a:solidFill>
                <a:latin typeface="Arial"/>
                <a:ea typeface="Arial"/>
                <a:cs typeface="Arial"/>
              </a:defRPr>
            </a:lvl1pPr>
            <a:lvl2pPr>
              <a:defRPr sz="1425" b="0">
                <a:solidFill>
                  <a:srgbClr val="617078"/>
                </a:solidFill>
                <a:latin typeface="Arial"/>
                <a:ea typeface="Arial"/>
                <a:cs typeface="Arial"/>
              </a:defRPr>
            </a:lvl2pPr>
            <a:lvl3pPr>
              <a:defRPr sz="1425" b="0">
                <a:solidFill>
                  <a:srgbClr val="617078"/>
                </a:solidFill>
                <a:latin typeface="Arial"/>
                <a:ea typeface="Arial"/>
                <a:cs typeface="Arial"/>
              </a:defRPr>
            </a:lvl3pPr>
            <a:lvl4pPr>
              <a:defRPr sz="1425" b="0">
                <a:solidFill>
                  <a:srgbClr val="617078"/>
                </a:solidFill>
                <a:latin typeface="Arial"/>
                <a:ea typeface="Arial"/>
                <a:cs typeface="Arial"/>
              </a:defRPr>
            </a:lvl4pPr>
            <a:lvl5pPr>
              <a:defRPr sz="1425" b="0">
                <a:solidFill>
                  <a:srgbClr val="617078"/>
                </a:solidFill>
                <a:latin typeface="Arial"/>
                <a:ea typeface="Arial"/>
                <a:cs typeface="Arial"/>
              </a:defRPr>
            </a:lvl5pPr>
            <a:lvl6pPr>
              <a:defRPr sz="1425" b="0">
                <a:solidFill>
                  <a:srgbClr val="617078"/>
                </a:solidFill>
                <a:latin typeface="Arial"/>
                <a:ea typeface="Arial"/>
                <a:cs typeface="Arial"/>
              </a:defRPr>
            </a:lvl6pPr>
            <a:lvl7pPr>
              <a:defRPr sz="1425" b="0">
                <a:solidFill>
                  <a:srgbClr val="617078"/>
                </a:solidFill>
                <a:latin typeface="Arial"/>
                <a:ea typeface="Arial"/>
                <a:cs typeface="Arial"/>
              </a:defRPr>
            </a:lvl7pPr>
            <a:lvl8pPr>
              <a:defRPr sz="1425" b="0">
                <a:solidFill>
                  <a:srgbClr val="617078"/>
                </a:solidFill>
                <a:latin typeface="Arial"/>
                <a:ea typeface="Arial"/>
                <a:cs typeface="Arial"/>
              </a:defRPr>
            </a:lvl8pPr>
            <a:lvl9pPr>
              <a:defRPr sz="1425" b="0">
                <a:solidFill>
                  <a:srgbClr val="617078"/>
                </a:solidFill>
                <a:latin typeface="Arial"/>
                <a:ea typeface="Arial"/>
                <a:cs typeface="Arial"/>
              </a:defRPr>
            </a:lvl9pPr>
          </a:lstStyle>
          <a:p xmlns:a="http://schemas.openxmlformats.org/drawingml/2006/main">
            <a:pPr>
              <a:defRPr sz="1425" b="0">
                <a:solidFill>
                  <a:srgbClr val="617078"/>
                </a:solidFill>
                <a:latin typeface="Arial"/>
                <a:ea typeface="Arial"/>
                <a:cs typeface="Arial"/>
              </a:defRPr>
            </a:pPr>
            <a:r>
              <a:rPr sz="1425" b="0">
                <a:solidFill>
                  <a:srgbClr val="617078"/>
                </a:solidFill>
                <a:latin typeface="Arial"/>
                <a:ea typeface="Arial"/>
                <a:cs typeface="Arial"/>
              </a:rPr>
              <a:t>Language, themes and alerts</a:t>
            </a:r>
          </a:p>
        </p:txBody>
      </p:sp>
      <p:pic>
        <p:nvPicPr>
          <p:cNvPr id="8" name="">
            <a:extLst xmlns:a="http://schemas.openxmlformats.org/drawingml/2006/main">
              <a:ext uri="{FF2B5EF4-FFF2-40B4-BE49-F238E27FC236}">
                <a16:creationId xmlns:a16="http://schemas.microsoft.com/office/drawing/2014/main" id="{4710323B-25FC-436D-8A2D-E8D6DB1A8C37}"/>
              </a:ext>
            </a:extLst>
          </p:cNvPr>
          <p:cNvPicPr>
            <a:picLocks xmlns:a="http://schemas.openxmlformats.org/drawingml/2006/main" noChangeAspect="1"/>
          </p:cNvPicPr>
          <p:nvPr/>
        </p:nvPicPr>
        <p:blipFill>
          <a:blip xmlns:r="http://schemas.openxmlformats.org/officeDocument/2006/relationships" xmlns:a="http://schemas.openxmlformats.org/drawingml/2006/main" r:embed="Red793c12d4cb4050"/>
          <a:stretch xmlns:a="http://schemas.openxmlformats.org/drawingml/2006/main"/>
        </p:blipFill>
        <p:spPr>
          <a:xfrm xmlns:a="http://schemas.openxmlformats.org/drawingml/2006/main">
            <a:off x="6385824" y="2381250"/>
            <a:ext cx="1649202" cy="3571875"/>
          </a:xfrm>
          <a:prstGeom xmlns:a="http://schemas.openxmlformats.org/drawingml/2006/main" prst="rect">
            <a:avLst/>
          </a:prstGeom>
        </p:spPr>
      </p:pic>
      <p:sp>
        <p:nvSpPr>
          <p:cNvPr id="9" name="app-text-4">
            <a:extLst xmlns:a="http://schemas.openxmlformats.org/drawingml/2006/main">
              <a:ext uri="{FF2B5EF4-FFF2-40B4-BE49-F238E27FC236}">
                <a16:creationId xmlns:a16="http://schemas.microsoft.com/office/drawing/2014/main" id="{212D3D00-6CEC-48B2-955C-067B4141FE64}"/>
              </a:ext>
            </a:extLst>
          </p:cNvPr>
          <p:cNvSpPr>
            <a:spLocks xmlns:a="http://schemas.openxmlformats.org/drawingml/2006/main" noGrp="1"/>
          </p:cNvSpPr>
          <p:nvPr/>
        </p:nvSpPr>
        <p:spPr>
          <a:xfrm xmlns:a="http://schemas.openxmlformats.org/drawingml/2006/main">
            <a:off x="6019800" y="6019800"/>
            <a:ext cx="2381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617078"/>
                </a:solidFill>
                <a:latin typeface="Arial"/>
                <a:ea typeface="Arial"/>
                <a:cs typeface="Arial"/>
              </a:defRPr>
            </a:defPPr>
            <a:lvl1pPr>
              <a:defRPr sz="1425" b="0">
                <a:solidFill>
                  <a:srgbClr val="617078"/>
                </a:solidFill>
                <a:latin typeface="Arial"/>
                <a:ea typeface="Arial"/>
                <a:cs typeface="Arial"/>
              </a:defRPr>
            </a:lvl1pPr>
            <a:lvl2pPr>
              <a:defRPr sz="1425" b="0">
                <a:solidFill>
                  <a:srgbClr val="617078"/>
                </a:solidFill>
                <a:latin typeface="Arial"/>
                <a:ea typeface="Arial"/>
                <a:cs typeface="Arial"/>
              </a:defRPr>
            </a:lvl2pPr>
            <a:lvl3pPr>
              <a:defRPr sz="1425" b="0">
                <a:solidFill>
                  <a:srgbClr val="617078"/>
                </a:solidFill>
                <a:latin typeface="Arial"/>
                <a:ea typeface="Arial"/>
                <a:cs typeface="Arial"/>
              </a:defRPr>
            </a:lvl3pPr>
            <a:lvl4pPr>
              <a:defRPr sz="1425" b="0">
                <a:solidFill>
                  <a:srgbClr val="617078"/>
                </a:solidFill>
                <a:latin typeface="Arial"/>
                <a:ea typeface="Arial"/>
                <a:cs typeface="Arial"/>
              </a:defRPr>
            </a:lvl4pPr>
            <a:lvl5pPr>
              <a:defRPr sz="1425" b="0">
                <a:solidFill>
                  <a:srgbClr val="617078"/>
                </a:solidFill>
                <a:latin typeface="Arial"/>
                <a:ea typeface="Arial"/>
                <a:cs typeface="Arial"/>
              </a:defRPr>
            </a:lvl5pPr>
            <a:lvl6pPr>
              <a:defRPr sz="1425" b="0">
                <a:solidFill>
                  <a:srgbClr val="617078"/>
                </a:solidFill>
                <a:latin typeface="Arial"/>
                <a:ea typeface="Arial"/>
                <a:cs typeface="Arial"/>
              </a:defRPr>
            </a:lvl6pPr>
            <a:lvl7pPr>
              <a:defRPr sz="1425" b="0">
                <a:solidFill>
                  <a:srgbClr val="617078"/>
                </a:solidFill>
                <a:latin typeface="Arial"/>
                <a:ea typeface="Arial"/>
                <a:cs typeface="Arial"/>
              </a:defRPr>
            </a:lvl7pPr>
            <a:lvl8pPr>
              <a:defRPr sz="1425" b="0">
                <a:solidFill>
                  <a:srgbClr val="617078"/>
                </a:solidFill>
                <a:latin typeface="Arial"/>
                <a:ea typeface="Arial"/>
                <a:cs typeface="Arial"/>
              </a:defRPr>
            </a:lvl8pPr>
            <a:lvl9pPr>
              <a:defRPr sz="1425" b="0">
                <a:solidFill>
                  <a:srgbClr val="617078"/>
                </a:solidFill>
                <a:latin typeface="Arial"/>
                <a:ea typeface="Arial"/>
                <a:cs typeface="Arial"/>
              </a:defRPr>
            </a:lvl9pPr>
          </a:lstStyle>
          <a:p xmlns:a="http://schemas.openxmlformats.org/drawingml/2006/main">
            <a:pPr>
              <a:defRPr sz="1425" b="0">
                <a:solidFill>
                  <a:srgbClr val="617078"/>
                </a:solidFill>
                <a:latin typeface="Arial"/>
                <a:ea typeface="Arial"/>
                <a:cs typeface="Arial"/>
              </a:defRPr>
            </a:pPr>
            <a:r>
              <a:rPr sz="1425" b="0">
                <a:solidFill>
                  <a:srgbClr val="617078"/>
                </a:solidFill>
                <a:latin typeface="Arial"/>
                <a:ea typeface="Arial"/>
                <a:cs typeface="Arial"/>
              </a:rPr>
              <a:t>Share performance</a:t>
            </a:r>
          </a:p>
        </p:txBody>
      </p:sp>
      <p:pic>
        <p:nvPicPr>
          <p:cNvPr id="10" name="">
            <a:extLst xmlns:a="http://schemas.openxmlformats.org/drawingml/2006/main">
              <a:ext uri="{FF2B5EF4-FFF2-40B4-BE49-F238E27FC236}">
                <a16:creationId xmlns:a16="http://schemas.microsoft.com/office/drawing/2014/main" id="{7404A865-182C-41A0-B3D7-BE7204C1DF31}"/>
              </a:ext>
            </a:extLst>
          </p:cNvPr>
          <p:cNvPicPr>
            <a:picLocks xmlns:a="http://schemas.openxmlformats.org/drawingml/2006/main" noChangeAspect="1"/>
          </p:cNvPicPr>
          <p:nvPr/>
        </p:nvPicPr>
        <p:blipFill>
          <a:blip xmlns:r="http://schemas.openxmlformats.org/officeDocument/2006/relationships" xmlns:a="http://schemas.openxmlformats.org/drawingml/2006/main" r:embed="R5768bd111c594852"/>
          <a:stretch xmlns:a="http://schemas.openxmlformats.org/drawingml/2006/main"/>
        </p:blipFill>
        <p:spPr>
          <a:xfrm xmlns:a="http://schemas.openxmlformats.org/drawingml/2006/main">
            <a:off x="9052824" y="2381250"/>
            <a:ext cx="1649202" cy="3571875"/>
          </a:xfrm>
          <a:prstGeom xmlns:a="http://schemas.openxmlformats.org/drawingml/2006/main" prst="rect">
            <a:avLst/>
          </a:prstGeom>
        </p:spPr>
      </p:pic>
      <p:sp>
        <p:nvSpPr>
          <p:cNvPr id="11" name="app-text-5">
            <a:extLst xmlns:a="http://schemas.openxmlformats.org/drawingml/2006/main">
              <a:ext uri="{FF2B5EF4-FFF2-40B4-BE49-F238E27FC236}">
                <a16:creationId xmlns:a16="http://schemas.microsoft.com/office/drawing/2014/main" id="{AD1473A0-6DCA-4109-8974-75F6430B493F}"/>
              </a:ext>
            </a:extLst>
          </p:cNvPr>
          <p:cNvSpPr>
            <a:spLocks xmlns:a="http://schemas.openxmlformats.org/drawingml/2006/main" noGrp="1"/>
          </p:cNvSpPr>
          <p:nvPr/>
        </p:nvSpPr>
        <p:spPr>
          <a:xfrm xmlns:a="http://schemas.openxmlformats.org/drawingml/2006/main">
            <a:off x="8686800" y="6019800"/>
            <a:ext cx="2381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617078"/>
                </a:solidFill>
                <a:latin typeface="Arial"/>
                <a:ea typeface="Arial"/>
                <a:cs typeface="Arial"/>
              </a:defRPr>
            </a:defPPr>
            <a:lvl1pPr>
              <a:defRPr sz="1425" b="0">
                <a:solidFill>
                  <a:srgbClr val="617078"/>
                </a:solidFill>
                <a:latin typeface="Arial"/>
                <a:ea typeface="Arial"/>
                <a:cs typeface="Arial"/>
              </a:defRPr>
            </a:lvl1pPr>
            <a:lvl2pPr>
              <a:defRPr sz="1425" b="0">
                <a:solidFill>
                  <a:srgbClr val="617078"/>
                </a:solidFill>
                <a:latin typeface="Arial"/>
                <a:ea typeface="Arial"/>
                <a:cs typeface="Arial"/>
              </a:defRPr>
            </a:lvl2pPr>
            <a:lvl3pPr>
              <a:defRPr sz="1425" b="0">
                <a:solidFill>
                  <a:srgbClr val="617078"/>
                </a:solidFill>
                <a:latin typeface="Arial"/>
                <a:ea typeface="Arial"/>
                <a:cs typeface="Arial"/>
              </a:defRPr>
            </a:lvl3pPr>
            <a:lvl4pPr>
              <a:defRPr sz="1425" b="0">
                <a:solidFill>
                  <a:srgbClr val="617078"/>
                </a:solidFill>
                <a:latin typeface="Arial"/>
                <a:ea typeface="Arial"/>
                <a:cs typeface="Arial"/>
              </a:defRPr>
            </a:lvl4pPr>
            <a:lvl5pPr>
              <a:defRPr sz="1425" b="0">
                <a:solidFill>
                  <a:srgbClr val="617078"/>
                </a:solidFill>
                <a:latin typeface="Arial"/>
                <a:ea typeface="Arial"/>
                <a:cs typeface="Arial"/>
              </a:defRPr>
            </a:lvl5pPr>
            <a:lvl6pPr>
              <a:defRPr sz="1425" b="0">
                <a:solidFill>
                  <a:srgbClr val="617078"/>
                </a:solidFill>
                <a:latin typeface="Arial"/>
                <a:ea typeface="Arial"/>
                <a:cs typeface="Arial"/>
              </a:defRPr>
            </a:lvl6pPr>
            <a:lvl7pPr>
              <a:defRPr sz="1425" b="0">
                <a:solidFill>
                  <a:srgbClr val="617078"/>
                </a:solidFill>
                <a:latin typeface="Arial"/>
                <a:ea typeface="Arial"/>
                <a:cs typeface="Arial"/>
              </a:defRPr>
            </a:lvl7pPr>
            <a:lvl8pPr>
              <a:defRPr sz="1425" b="0">
                <a:solidFill>
                  <a:srgbClr val="617078"/>
                </a:solidFill>
                <a:latin typeface="Arial"/>
                <a:ea typeface="Arial"/>
                <a:cs typeface="Arial"/>
              </a:defRPr>
            </a:lvl8pPr>
            <a:lvl9pPr>
              <a:defRPr sz="1425" b="0">
                <a:solidFill>
                  <a:srgbClr val="617078"/>
                </a:solidFill>
                <a:latin typeface="Arial"/>
                <a:ea typeface="Arial"/>
                <a:cs typeface="Arial"/>
              </a:defRPr>
            </a:lvl9pPr>
          </a:lstStyle>
          <a:p xmlns:a="http://schemas.openxmlformats.org/drawingml/2006/main">
            <a:pPr>
              <a:defRPr sz="1425" b="0">
                <a:solidFill>
                  <a:srgbClr val="617078"/>
                </a:solidFill>
                <a:latin typeface="Arial"/>
                <a:ea typeface="Arial"/>
                <a:cs typeface="Arial"/>
              </a:defRPr>
            </a:pPr>
            <a:r>
              <a:rPr sz="1425" b="0">
                <a:solidFill>
                  <a:srgbClr val="617078"/>
                </a:solidFill>
                <a:latin typeface="Arial"/>
                <a:ea typeface="Arial"/>
                <a:cs typeface="Arial"/>
              </a:rPr>
              <a:t>Financial statements</a:t>
            </a:r>
          </a:p>
        </p:txBody>
      </p:sp>
    </p:spTree>
    <p:extLst>
      <p:ext uri="{BB962C8B-B14F-4D97-AF65-F5344CB8AC3E}">
        <p14:creationId xmlns:p14="http://schemas.microsoft.com/office/powerpoint/2010/main" val="307097190"/>
      </p:ext>
    </p:extLst>
  </p:cSld>
</p:sld>
</file>

<file path=ppt/slides/slide9.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A1AB91C4-31B4-4B4D-93C6-56ED5D0EABB7}"/>
              </a:ext>
            </a:extLst>
          </p:cNvPr>
          <p:cNvPicPr>
            <a:picLocks xmlns:a="http://schemas.openxmlformats.org/drawingml/2006/main" noChangeAspect="1"/>
          </p:cNvPicPr>
          <p:nvPr/>
        </p:nvPicPr>
        <p:blipFill>
          <a:blip xmlns:r="http://schemas.openxmlformats.org/officeDocument/2006/relationships" xmlns:a="http://schemas.openxmlformats.org/drawingml/2006/main" r:embed="R4236373aa0d84896"/>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app-text-0">
            <a:extLst xmlns:a="http://schemas.openxmlformats.org/drawingml/2006/main">
              <a:ext uri="{FF2B5EF4-FFF2-40B4-BE49-F238E27FC236}">
                <a16:creationId xmlns:a16="http://schemas.microsoft.com/office/drawing/2014/main" id="{87BCABD3-B403-4E4F-B0A0-EF28C1A634B2}"/>
              </a:ext>
            </a:extLst>
          </p:cNvPr>
          <p:cNvSpPr>
            <a:spLocks xmlns:a="http://schemas.openxmlformats.org/drawingml/2006/main" noGrp="1"/>
          </p:cNvSpPr>
          <p:nvPr/>
        </p:nvSpPr>
        <p:spPr>
          <a:xfrm xmlns:a="http://schemas.openxmlformats.org/drawingml/2006/main">
            <a:off x="685800" y="1381125"/>
            <a:ext cx="10668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450" b="1">
                <a:solidFill>
                  <a:srgbClr val="172329"/>
                </a:solidFill>
                <a:latin typeface="Arial"/>
                <a:ea typeface="Arial"/>
                <a:cs typeface="Arial"/>
              </a:defRPr>
            </a:defPPr>
            <a:lvl1pPr>
              <a:defRPr sz="3450" b="1">
                <a:solidFill>
                  <a:srgbClr val="172329"/>
                </a:solidFill>
                <a:latin typeface="Arial"/>
                <a:ea typeface="Arial"/>
                <a:cs typeface="Arial"/>
              </a:defRPr>
            </a:lvl1pPr>
            <a:lvl2pPr>
              <a:defRPr sz="3450" b="1">
                <a:solidFill>
                  <a:srgbClr val="172329"/>
                </a:solidFill>
                <a:latin typeface="Arial"/>
                <a:ea typeface="Arial"/>
                <a:cs typeface="Arial"/>
              </a:defRPr>
            </a:lvl2pPr>
            <a:lvl3pPr>
              <a:defRPr sz="3450" b="1">
                <a:solidFill>
                  <a:srgbClr val="172329"/>
                </a:solidFill>
                <a:latin typeface="Arial"/>
                <a:ea typeface="Arial"/>
                <a:cs typeface="Arial"/>
              </a:defRPr>
            </a:lvl3pPr>
            <a:lvl4pPr>
              <a:defRPr sz="3450" b="1">
                <a:solidFill>
                  <a:srgbClr val="172329"/>
                </a:solidFill>
                <a:latin typeface="Arial"/>
                <a:ea typeface="Arial"/>
                <a:cs typeface="Arial"/>
              </a:defRPr>
            </a:lvl4pPr>
            <a:lvl5pPr>
              <a:defRPr sz="3450" b="1">
                <a:solidFill>
                  <a:srgbClr val="172329"/>
                </a:solidFill>
                <a:latin typeface="Arial"/>
                <a:ea typeface="Arial"/>
                <a:cs typeface="Arial"/>
              </a:defRPr>
            </a:lvl5pPr>
            <a:lvl6pPr>
              <a:defRPr sz="3450" b="1">
                <a:solidFill>
                  <a:srgbClr val="172329"/>
                </a:solidFill>
                <a:latin typeface="Arial"/>
                <a:ea typeface="Arial"/>
                <a:cs typeface="Arial"/>
              </a:defRPr>
            </a:lvl6pPr>
            <a:lvl7pPr>
              <a:defRPr sz="3450" b="1">
                <a:solidFill>
                  <a:srgbClr val="172329"/>
                </a:solidFill>
                <a:latin typeface="Arial"/>
                <a:ea typeface="Arial"/>
                <a:cs typeface="Arial"/>
              </a:defRPr>
            </a:lvl7pPr>
            <a:lvl8pPr>
              <a:defRPr sz="3450" b="1">
                <a:solidFill>
                  <a:srgbClr val="172329"/>
                </a:solidFill>
                <a:latin typeface="Arial"/>
                <a:ea typeface="Arial"/>
                <a:cs typeface="Arial"/>
              </a:defRPr>
            </a:lvl8pPr>
            <a:lvl9pPr>
              <a:defRPr sz="3450" b="1">
                <a:solidFill>
                  <a:srgbClr val="172329"/>
                </a:solidFill>
                <a:latin typeface="Arial"/>
                <a:ea typeface="Arial"/>
                <a:cs typeface="Arial"/>
              </a:defRPr>
            </a:lvl9pPr>
          </a:lstStyle>
          <a:p xmlns:a="http://schemas.openxmlformats.org/drawingml/2006/main">
            <a:pPr>
              <a:defRPr sz="3450" b="1">
                <a:solidFill>
                  <a:srgbClr val="172329"/>
                </a:solidFill>
                <a:latin typeface="Arial"/>
                <a:ea typeface="Arial"/>
                <a:cs typeface="Arial"/>
              </a:defRPr>
            </a:pPr>
            <a:r>
              <a:rPr sz="3450" b="1">
                <a:solidFill>
                  <a:srgbClr val="172329"/>
                </a:solidFill>
                <a:latin typeface="Arial"/>
                <a:ea typeface="Arial"/>
                <a:cs typeface="Arial"/>
              </a:rPr>
              <a:t>Interactive financial tools</a:t>
            </a:r>
          </a:p>
        </p:txBody>
      </p:sp>
      <p:sp>
        <p:nvSpPr>
          <p:cNvPr id="3" name="app-text-1">
            <a:extLst xmlns:a="http://schemas.openxmlformats.org/drawingml/2006/main">
              <a:ext uri="{FF2B5EF4-FFF2-40B4-BE49-F238E27FC236}">
                <a16:creationId xmlns:a16="http://schemas.microsoft.com/office/drawing/2014/main" id="{DDB15345-010C-4962-AFAC-A9DEAB0A23E9}"/>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defRPr sz="1200" b="0">
                <a:solidFill>
                  <a:srgbClr val="617078"/>
                </a:solidFill>
                <a:latin typeface="Arial"/>
                <a:ea typeface="Arial"/>
                <a:cs typeface="Arial"/>
              </a:defRPr>
            </a:lvl1pPr>
            <a:lvl2pPr>
              <a:defRPr sz="1200" b="0">
                <a:solidFill>
                  <a:srgbClr val="617078"/>
                </a:solidFill>
                <a:latin typeface="Arial"/>
                <a:ea typeface="Arial"/>
                <a:cs typeface="Arial"/>
              </a:defRPr>
            </a:lvl2pPr>
            <a:lvl3pPr>
              <a:defRPr sz="1200" b="0">
                <a:solidFill>
                  <a:srgbClr val="617078"/>
                </a:solidFill>
                <a:latin typeface="Arial"/>
                <a:ea typeface="Arial"/>
                <a:cs typeface="Arial"/>
              </a:defRPr>
            </a:lvl3pPr>
            <a:lvl4pPr>
              <a:defRPr sz="1200" b="0">
                <a:solidFill>
                  <a:srgbClr val="617078"/>
                </a:solidFill>
                <a:latin typeface="Arial"/>
                <a:ea typeface="Arial"/>
                <a:cs typeface="Arial"/>
              </a:defRPr>
            </a:lvl4pPr>
            <a:lvl5pPr>
              <a:defRPr sz="1200" b="0">
                <a:solidFill>
                  <a:srgbClr val="617078"/>
                </a:solidFill>
                <a:latin typeface="Arial"/>
                <a:ea typeface="Arial"/>
                <a:cs typeface="Arial"/>
              </a:defRPr>
            </a:lvl5pPr>
            <a:lvl6pPr>
              <a:defRPr sz="1200" b="0">
                <a:solidFill>
                  <a:srgbClr val="617078"/>
                </a:solidFill>
                <a:latin typeface="Arial"/>
                <a:ea typeface="Arial"/>
                <a:cs typeface="Arial"/>
              </a:defRPr>
            </a:lvl6pPr>
            <a:lvl7pPr>
              <a:defRPr sz="1200" b="0">
                <a:solidFill>
                  <a:srgbClr val="617078"/>
                </a:solidFill>
                <a:latin typeface="Arial"/>
                <a:ea typeface="Arial"/>
                <a:cs typeface="Arial"/>
              </a:defRPr>
            </a:lvl7pPr>
            <a:lvl8pPr>
              <a:defRPr sz="1200" b="0">
                <a:solidFill>
                  <a:srgbClr val="617078"/>
                </a:solidFill>
                <a:latin typeface="Arial"/>
                <a:ea typeface="Arial"/>
                <a:cs typeface="Arial"/>
              </a:defRPr>
            </a:lvl8pPr>
            <a:lvl9pPr>
              <a:defRPr sz="1200" b="0">
                <a:solidFill>
                  <a:srgbClr val="617078"/>
                </a:solidFill>
                <a:latin typeface="Arial"/>
                <a:ea typeface="Arial"/>
                <a:cs typeface="Arial"/>
              </a:defRPr>
            </a:lvl9pPr>
          </a:lstStyle>
          <a:p xmlns:a="http://schemas.openxmlformats.org/drawingml/2006/main">
            <a:pPr>
              <a:defRPr sz="1200" b="0">
                <a:solidFill>
                  <a:srgbClr val="617078"/>
                </a:solidFill>
                <a:latin typeface="Arial"/>
                <a:ea typeface="Arial"/>
                <a:cs typeface="Arial"/>
              </a:defRPr>
            </a:pPr>
            <a:r>
              <a:rPr sz="1200" b="0">
                <a:solidFill>
                  <a:srgbClr val="617078"/>
                </a:solidFill>
                <a:latin typeface="Arial"/>
                <a:ea typeface="Arial"/>
                <a:cs typeface="Arial"/>
              </a:rPr>
              <a:t>09</a:t>
            </a:r>
          </a:p>
        </p:txBody>
      </p:sp>
      <p:sp>
        <p:nvSpPr>
          <p:cNvPr id="4" name="app-text-2">
            <a:extLst xmlns:a="http://schemas.openxmlformats.org/drawingml/2006/main">
              <a:ext uri="{FF2B5EF4-FFF2-40B4-BE49-F238E27FC236}">
                <a16:creationId xmlns:a16="http://schemas.microsoft.com/office/drawing/2014/main" id="{6D89EEE9-7CAC-4E1D-AC10-FAE17F471339}"/>
              </a:ext>
            </a:extLst>
          </p:cNvPr>
          <p:cNvSpPr>
            <a:spLocks xmlns:a="http://schemas.openxmlformats.org/drawingml/2006/main" noGrp="1"/>
          </p:cNvSpPr>
          <p:nvPr/>
        </p:nvSpPr>
        <p:spPr>
          <a:xfrm xmlns:a="http://schemas.openxmlformats.org/drawingml/2006/main">
            <a:off x="685800" y="2667000"/>
            <a:ext cx="409575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325" b="1">
                <a:solidFill>
                  <a:srgbClr val="E97824"/>
                </a:solidFill>
                <a:latin typeface="Arial"/>
                <a:ea typeface="Arial"/>
                <a:cs typeface="Arial"/>
              </a:defRPr>
            </a:defPPr>
            <a:lvl1pPr>
              <a:defRPr sz="2325" b="1">
                <a:solidFill>
                  <a:srgbClr val="E97824"/>
                </a:solidFill>
                <a:latin typeface="Arial"/>
                <a:ea typeface="Arial"/>
                <a:cs typeface="Arial"/>
              </a:defRPr>
            </a:lvl1pPr>
            <a:lvl2pPr>
              <a:defRPr sz="2325" b="1">
                <a:solidFill>
                  <a:srgbClr val="E97824"/>
                </a:solidFill>
                <a:latin typeface="Arial"/>
                <a:ea typeface="Arial"/>
                <a:cs typeface="Arial"/>
              </a:defRPr>
            </a:lvl2pPr>
            <a:lvl3pPr>
              <a:defRPr sz="2325" b="1">
                <a:solidFill>
                  <a:srgbClr val="E97824"/>
                </a:solidFill>
                <a:latin typeface="Arial"/>
                <a:ea typeface="Arial"/>
                <a:cs typeface="Arial"/>
              </a:defRPr>
            </a:lvl3pPr>
            <a:lvl4pPr>
              <a:defRPr sz="2325" b="1">
                <a:solidFill>
                  <a:srgbClr val="E97824"/>
                </a:solidFill>
                <a:latin typeface="Arial"/>
                <a:ea typeface="Arial"/>
                <a:cs typeface="Arial"/>
              </a:defRPr>
            </a:lvl4pPr>
            <a:lvl5pPr>
              <a:defRPr sz="2325" b="1">
                <a:solidFill>
                  <a:srgbClr val="E97824"/>
                </a:solidFill>
                <a:latin typeface="Arial"/>
                <a:ea typeface="Arial"/>
                <a:cs typeface="Arial"/>
              </a:defRPr>
            </a:lvl5pPr>
            <a:lvl6pPr>
              <a:defRPr sz="2325" b="1">
                <a:solidFill>
                  <a:srgbClr val="E97824"/>
                </a:solidFill>
                <a:latin typeface="Arial"/>
                <a:ea typeface="Arial"/>
                <a:cs typeface="Arial"/>
              </a:defRPr>
            </a:lvl6pPr>
            <a:lvl7pPr>
              <a:defRPr sz="2325" b="1">
                <a:solidFill>
                  <a:srgbClr val="E97824"/>
                </a:solidFill>
                <a:latin typeface="Arial"/>
                <a:ea typeface="Arial"/>
                <a:cs typeface="Arial"/>
              </a:defRPr>
            </a:lvl7pPr>
            <a:lvl8pPr>
              <a:defRPr sz="2325" b="1">
                <a:solidFill>
                  <a:srgbClr val="E97824"/>
                </a:solidFill>
                <a:latin typeface="Arial"/>
                <a:ea typeface="Arial"/>
                <a:cs typeface="Arial"/>
              </a:defRPr>
            </a:lvl8pPr>
            <a:lvl9pPr>
              <a:defRPr sz="2325" b="1">
                <a:solidFill>
                  <a:srgbClr val="E97824"/>
                </a:solidFill>
                <a:latin typeface="Arial"/>
                <a:ea typeface="Arial"/>
                <a:cs typeface="Arial"/>
              </a:defRPr>
            </a:lvl9pPr>
          </a:lstStyle>
          <a:p xmlns:a="http://schemas.openxmlformats.org/drawingml/2006/main">
            <a:pPr>
              <a:defRPr sz="2325" b="1">
                <a:solidFill>
                  <a:srgbClr val="E97824"/>
                </a:solidFill>
                <a:latin typeface="Arial"/>
                <a:ea typeface="Arial"/>
                <a:cs typeface="Arial"/>
              </a:defRPr>
            </a:pPr>
            <a:r>
              <a:rPr sz="2325" b="1">
                <a:solidFill>
                  <a:srgbClr val="E97824"/>
                </a:solidFill>
                <a:latin typeface="Arial"/>
                <a:ea typeface="Arial"/>
                <a:cs typeface="Arial"/>
              </a:rPr>
              <a:t>Explore the financial picture</a:t>
            </a:r>
          </a:p>
        </p:txBody>
      </p:sp>
      <p:sp>
        <p:nvSpPr>
          <p:cNvPr id="5" name="app-text-3">
            <a:extLst xmlns:a="http://schemas.openxmlformats.org/drawingml/2006/main">
              <a:ext uri="{FF2B5EF4-FFF2-40B4-BE49-F238E27FC236}">
                <a16:creationId xmlns:a16="http://schemas.microsoft.com/office/drawing/2014/main" id="{6C00C117-44AC-4C75-B74C-DFB1F374B6AE}"/>
              </a:ext>
            </a:extLst>
          </p:cNvPr>
          <p:cNvSpPr>
            <a:spLocks xmlns:a="http://schemas.openxmlformats.org/drawingml/2006/main" noGrp="1"/>
          </p:cNvSpPr>
          <p:nvPr/>
        </p:nvSpPr>
        <p:spPr>
          <a:xfrm xmlns:a="http://schemas.openxmlformats.org/drawingml/2006/main">
            <a:off x="685800" y="3714750"/>
            <a:ext cx="3905250" cy="2000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0">
                <a:solidFill>
                  <a:srgbClr val="617078"/>
                </a:solidFill>
                <a:latin typeface="Arial"/>
                <a:ea typeface="Arial"/>
                <a:cs typeface="Arial"/>
              </a:defRPr>
            </a:defPPr>
            <a:lvl1pPr>
              <a:defRPr sz="1875" b="0">
                <a:solidFill>
                  <a:srgbClr val="617078"/>
                </a:solidFill>
                <a:latin typeface="Arial"/>
                <a:ea typeface="Arial"/>
                <a:cs typeface="Arial"/>
              </a:defRPr>
            </a:lvl1pPr>
            <a:lvl2pPr>
              <a:defRPr sz="1875" b="0">
                <a:solidFill>
                  <a:srgbClr val="617078"/>
                </a:solidFill>
                <a:latin typeface="Arial"/>
                <a:ea typeface="Arial"/>
                <a:cs typeface="Arial"/>
              </a:defRPr>
            </a:lvl2pPr>
            <a:lvl3pPr>
              <a:defRPr sz="1875" b="0">
                <a:solidFill>
                  <a:srgbClr val="617078"/>
                </a:solidFill>
                <a:latin typeface="Arial"/>
                <a:ea typeface="Arial"/>
                <a:cs typeface="Arial"/>
              </a:defRPr>
            </a:lvl3pPr>
            <a:lvl4pPr>
              <a:defRPr sz="1875" b="0">
                <a:solidFill>
                  <a:srgbClr val="617078"/>
                </a:solidFill>
                <a:latin typeface="Arial"/>
                <a:ea typeface="Arial"/>
                <a:cs typeface="Arial"/>
              </a:defRPr>
            </a:lvl4pPr>
            <a:lvl5pPr>
              <a:defRPr sz="1875" b="0">
                <a:solidFill>
                  <a:srgbClr val="617078"/>
                </a:solidFill>
                <a:latin typeface="Arial"/>
                <a:ea typeface="Arial"/>
                <a:cs typeface="Arial"/>
              </a:defRPr>
            </a:lvl5pPr>
            <a:lvl6pPr>
              <a:defRPr sz="1875" b="0">
                <a:solidFill>
                  <a:srgbClr val="617078"/>
                </a:solidFill>
                <a:latin typeface="Arial"/>
                <a:ea typeface="Arial"/>
                <a:cs typeface="Arial"/>
              </a:defRPr>
            </a:lvl6pPr>
            <a:lvl7pPr>
              <a:defRPr sz="1875" b="0">
                <a:solidFill>
                  <a:srgbClr val="617078"/>
                </a:solidFill>
                <a:latin typeface="Arial"/>
                <a:ea typeface="Arial"/>
                <a:cs typeface="Arial"/>
              </a:defRPr>
            </a:lvl7pPr>
            <a:lvl8pPr>
              <a:defRPr sz="1875" b="0">
                <a:solidFill>
                  <a:srgbClr val="617078"/>
                </a:solidFill>
                <a:latin typeface="Arial"/>
                <a:ea typeface="Arial"/>
                <a:cs typeface="Arial"/>
              </a:defRPr>
            </a:lvl8pPr>
            <a:lvl9pPr>
              <a:defRPr sz="1875" b="0">
                <a:solidFill>
                  <a:srgbClr val="617078"/>
                </a:solidFill>
                <a:latin typeface="Arial"/>
                <a:ea typeface="Arial"/>
                <a:cs typeface="Arial"/>
              </a:defRPr>
            </a:lvl9pPr>
          </a:lstStyle>
          <a:p xmlns:a="http://schemas.openxmlformats.org/drawingml/2006/main">
            <a:pPr>
              <a:defRPr sz="1875" b="0">
                <a:solidFill>
                  <a:srgbClr val="617078"/>
                </a:solidFill>
                <a:latin typeface="Arial"/>
                <a:ea typeface="Arial"/>
                <a:cs typeface="Arial"/>
              </a:defRPr>
            </a:pPr>
            <a:r>
              <a:rPr sz="1875" b="0">
                <a:solidFill>
                  <a:srgbClr val="617078"/>
                </a:solidFill>
                <a:latin typeface="Arial"/>
                <a:ea typeface="Arial"/>
                <a:cs typeface="Arial"/>
              </a:rPr>
              <a:t>Share charts and financial pages help investors review performance from their phones. Investment calculators and event calendars are available according to the agreed app scope.</a:t>
            </a:r>
          </a:p>
        </p:txBody>
      </p:sp>
      <p:pic>
        <p:nvPicPr>
          <p:cNvPr id="6" name="">
            <a:extLst xmlns:a="http://schemas.openxmlformats.org/drawingml/2006/main">
              <a:ext uri="{FF2B5EF4-FFF2-40B4-BE49-F238E27FC236}">
                <a16:creationId xmlns:a16="http://schemas.microsoft.com/office/drawing/2014/main" id="{62D5A3FE-FDBB-4BAE-B639-9023CDA1E8DD}"/>
              </a:ext>
            </a:extLst>
          </p:cNvPr>
          <p:cNvPicPr>
            <a:picLocks xmlns:a="http://schemas.openxmlformats.org/drawingml/2006/main" noChangeAspect="1"/>
          </p:cNvPicPr>
          <p:nvPr/>
        </p:nvPicPr>
        <p:blipFill>
          <a:blip xmlns:r="http://schemas.openxmlformats.org/officeDocument/2006/relationships" xmlns:a="http://schemas.openxmlformats.org/drawingml/2006/main" r:embed="R6d694f77213145d9"/>
          <a:stretch xmlns:a="http://schemas.openxmlformats.org/drawingml/2006/main"/>
        </p:blipFill>
        <p:spPr>
          <a:xfrm xmlns:a="http://schemas.openxmlformats.org/drawingml/2006/main">
            <a:off x="5853894" y="2381250"/>
            <a:ext cx="1627212" cy="3524250"/>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6719A018-54F5-4466-9131-7E9BEE0AFD25}"/>
              </a:ext>
            </a:extLst>
          </p:cNvPr>
          <p:cNvPicPr>
            <a:picLocks xmlns:a="http://schemas.openxmlformats.org/drawingml/2006/main" noChangeAspect="1"/>
          </p:cNvPicPr>
          <p:nvPr/>
        </p:nvPicPr>
        <p:blipFill>
          <a:blip xmlns:r="http://schemas.openxmlformats.org/officeDocument/2006/relationships" xmlns:a="http://schemas.openxmlformats.org/drawingml/2006/main" r:embed="R354a35b946264097"/>
          <a:stretch xmlns:a="http://schemas.openxmlformats.org/drawingml/2006/main"/>
        </p:blipFill>
        <p:spPr>
          <a:xfrm xmlns:a="http://schemas.openxmlformats.org/drawingml/2006/main">
            <a:off x="8901894" y="2381250"/>
            <a:ext cx="1627212" cy="3524250"/>
          </a:xfrm>
          <a:prstGeom xmlns:a="http://schemas.openxmlformats.org/drawingml/2006/main" prst="rect">
            <a:avLst/>
          </a:prstGeom>
        </p:spPr>
      </p:pic>
      <p:sp>
        <p:nvSpPr>
          <p:cNvPr id="8" name="app-text-4">
            <a:extLst xmlns:a="http://schemas.openxmlformats.org/drawingml/2006/main">
              <a:ext uri="{FF2B5EF4-FFF2-40B4-BE49-F238E27FC236}">
                <a16:creationId xmlns:a16="http://schemas.microsoft.com/office/drawing/2014/main" id="{2B6664DA-AFD9-45AB-B66D-574722859F1C}"/>
              </a:ext>
            </a:extLst>
          </p:cNvPr>
          <p:cNvSpPr>
            <a:spLocks xmlns:a="http://schemas.openxmlformats.org/drawingml/2006/main" noGrp="1"/>
          </p:cNvSpPr>
          <p:nvPr/>
        </p:nvSpPr>
        <p:spPr>
          <a:xfrm xmlns:a="http://schemas.openxmlformats.org/drawingml/2006/main">
            <a:off x="5524500" y="6019800"/>
            <a:ext cx="2381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617078"/>
                </a:solidFill>
                <a:latin typeface="Arial"/>
                <a:ea typeface="Arial"/>
                <a:cs typeface="Arial"/>
              </a:defRPr>
            </a:defPPr>
            <a:lvl1pPr>
              <a:defRPr sz="1425" b="0">
                <a:solidFill>
                  <a:srgbClr val="617078"/>
                </a:solidFill>
                <a:latin typeface="Arial"/>
                <a:ea typeface="Arial"/>
                <a:cs typeface="Arial"/>
              </a:defRPr>
            </a:lvl1pPr>
            <a:lvl2pPr>
              <a:defRPr sz="1425" b="0">
                <a:solidFill>
                  <a:srgbClr val="617078"/>
                </a:solidFill>
                <a:latin typeface="Arial"/>
                <a:ea typeface="Arial"/>
                <a:cs typeface="Arial"/>
              </a:defRPr>
            </a:lvl2pPr>
            <a:lvl3pPr>
              <a:defRPr sz="1425" b="0">
                <a:solidFill>
                  <a:srgbClr val="617078"/>
                </a:solidFill>
                <a:latin typeface="Arial"/>
                <a:ea typeface="Arial"/>
                <a:cs typeface="Arial"/>
              </a:defRPr>
            </a:lvl3pPr>
            <a:lvl4pPr>
              <a:defRPr sz="1425" b="0">
                <a:solidFill>
                  <a:srgbClr val="617078"/>
                </a:solidFill>
                <a:latin typeface="Arial"/>
                <a:ea typeface="Arial"/>
                <a:cs typeface="Arial"/>
              </a:defRPr>
            </a:lvl4pPr>
            <a:lvl5pPr>
              <a:defRPr sz="1425" b="0">
                <a:solidFill>
                  <a:srgbClr val="617078"/>
                </a:solidFill>
                <a:latin typeface="Arial"/>
                <a:ea typeface="Arial"/>
                <a:cs typeface="Arial"/>
              </a:defRPr>
            </a:lvl5pPr>
            <a:lvl6pPr>
              <a:defRPr sz="1425" b="0">
                <a:solidFill>
                  <a:srgbClr val="617078"/>
                </a:solidFill>
                <a:latin typeface="Arial"/>
                <a:ea typeface="Arial"/>
                <a:cs typeface="Arial"/>
              </a:defRPr>
            </a:lvl6pPr>
            <a:lvl7pPr>
              <a:defRPr sz="1425" b="0">
                <a:solidFill>
                  <a:srgbClr val="617078"/>
                </a:solidFill>
                <a:latin typeface="Arial"/>
                <a:ea typeface="Arial"/>
                <a:cs typeface="Arial"/>
              </a:defRPr>
            </a:lvl7pPr>
            <a:lvl8pPr>
              <a:defRPr sz="1425" b="0">
                <a:solidFill>
                  <a:srgbClr val="617078"/>
                </a:solidFill>
                <a:latin typeface="Arial"/>
                <a:ea typeface="Arial"/>
                <a:cs typeface="Arial"/>
              </a:defRPr>
            </a:lvl8pPr>
            <a:lvl9pPr>
              <a:defRPr sz="1425" b="0">
                <a:solidFill>
                  <a:srgbClr val="617078"/>
                </a:solidFill>
                <a:latin typeface="Arial"/>
                <a:ea typeface="Arial"/>
                <a:cs typeface="Arial"/>
              </a:defRPr>
            </a:lvl9pPr>
          </a:lstStyle>
          <a:p xmlns:a="http://schemas.openxmlformats.org/drawingml/2006/main">
            <a:pPr>
              <a:defRPr sz="1425" b="0">
                <a:solidFill>
                  <a:srgbClr val="617078"/>
                </a:solidFill>
                <a:latin typeface="Arial"/>
                <a:ea typeface="Arial"/>
                <a:cs typeface="Arial"/>
              </a:defRPr>
            </a:pPr>
            <a:r>
              <a:rPr sz="1425" b="0">
                <a:solidFill>
                  <a:srgbClr val="617078"/>
                </a:solidFill>
                <a:latin typeface="Arial"/>
                <a:ea typeface="Arial"/>
                <a:cs typeface="Arial"/>
              </a:rPr>
              <a:t>Share chart options</a:t>
            </a:r>
          </a:p>
        </p:txBody>
      </p:sp>
      <p:sp>
        <p:nvSpPr>
          <p:cNvPr id="9" name="app-text-5">
            <a:extLst xmlns:a="http://schemas.openxmlformats.org/drawingml/2006/main">
              <a:ext uri="{FF2B5EF4-FFF2-40B4-BE49-F238E27FC236}">
                <a16:creationId xmlns:a16="http://schemas.microsoft.com/office/drawing/2014/main" id="{6E0D3059-EB42-4AE5-BBB9-58E282BF90C4}"/>
              </a:ext>
            </a:extLst>
          </p:cNvPr>
          <p:cNvSpPr>
            <a:spLocks xmlns:a="http://schemas.openxmlformats.org/drawingml/2006/main" noGrp="1"/>
          </p:cNvSpPr>
          <p:nvPr/>
        </p:nvSpPr>
        <p:spPr>
          <a:xfrm xmlns:a="http://schemas.openxmlformats.org/drawingml/2006/main">
            <a:off x="8572500" y="6019800"/>
            <a:ext cx="2381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617078"/>
                </a:solidFill>
                <a:latin typeface="Arial"/>
                <a:ea typeface="Arial"/>
                <a:cs typeface="Arial"/>
              </a:defRPr>
            </a:defPPr>
            <a:lvl1pPr>
              <a:defRPr sz="1425" b="0">
                <a:solidFill>
                  <a:srgbClr val="617078"/>
                </a:solidFill>
                <a:latin typeface="Arial"/>
                <a:ea typeface="Arial"/>
                <a:cs typeface="Arial"/>
              </a:defRPr>
            </a:lvl1pPr>
            <a:lvl2pPr>
              <a:defRPr sz="1425" b="0">
                <a:solidFill>
                  <a:srgbClr val="617078"/>
                </a:solidFill>
                <a:latin typeface="Arial"/>
                <a:ea typeface="Arial"/>
                <a:cs typeface="Arial"/>
              </a:defRPr>
            </a:lvl2pPr>
            <a:lvl3pPr>
              <a:defRPr sz="1425" b="0">
                <a:solidFill>
                  <a:srgbClr val="617078"/>
                </a:solidFill>
                <a:latin typeface="Arial"/>
                <a:ea typeface="Arial"/>
                <a:cs typeface="Arial"/>
              </a:defRPr>
            </a:lvl3pPr>
            <a:lvl4pPr>
              <a:defRPr sz="1425" b="0">
                <a:solidFill>
                  <a:srgbClr val="617078"/>
                </a:solidFill>
                <a:latin typeface="Arial"/>
                <a:ea typeface="Arial"/>
                <a:cs typeface="Arial"/>
              </a:defRPr>
            </a:lvl4pPr>
            <a:lvl5pPr>
              <a:defRPr sz="1425" b="0">
                <a:solidFill>
                  <a:srgbClr val="617078"/>
                </a:solidFill>
                <a:latin typeface="Arial"/>
                <a:ea typeface="Arial"/>
                <a:cs typeface="Arial"/>
              </a:defRPr>
            </a:lvl5pPr>
            <a:lvl6pPr>
              <a:defRPr sz="1425" b="0">
                <a:solidFill>
                  <a:srgbClr val="617078"/>
                </a:solidFill>
                <a:latin typeface="Arial"/>
                <a:ea typeface="Arial"/>
                <a:cs typeface="Arial"/>
              </a:defRPr>
            </a:lvl6pPr>
            <a:lvl7pPr>
              <a:defRPr sz="1425" b="0">
                <a:solidFill>
                  <a:srgbClr val="617078"/>
                </a:solidFill>
                <a:latin typeface="Arial"/>
                <a:ea typeface="Arial"/>
                <a:cs typeface="Arial"/>
              </a:defRPr>
            </a:lvl7pPr>
            <a:lvl8pPr>
              <a:defRPr sz="1425" b="0">
                <a:solidFill>
                  <a:srgbClr val="617078"/>
                </a:solidFill>
                <a:latin typeface="Arial"/>
                <a:ea typeface="Arial"/>
                <a:cs typeface="Arial"/>
              </a:defRPr>
            </a:lvl8pPr>
            <a:lvl9pPr>
              <a:defRPr sz="1425" b="0">
                <a:solidFill>
                  <a:srgbClr val="617078"/>
                </a:solidFill>
                <a:latin typeface="Arial"/>
                <a:ea typeface="Arial"/>
                <a:cs typeface="Arial"/>
              </a:defRPr>
            </a:lvl9pPr>
          </a:lstStyle>
          <a:p xmlns:a="http://schemas.openxmlformats.org/drawingml/2006/main">
            <a:pPr>
              <a:defRPr sz="1425" b="0">
                <a:solidFill>
                  <a:srgbClr val="617078"/>
                </a:solidFill>
                <a:latin typeface="Arial"/>
                <a:ea typeface="Arial"/>
                <a:cs typeface="Arial"/>
              </a:defRPr>
            </a:pPr>
            <a:r>
              <a:rPr sz="1425" b="0">
                <a:solidFill>
                  <a:srgbClr val="617078"/>
                </a:solidFill>
                <a:latin typeface="Arial"/>
                <a:ea typeface="Arial"/>
                <a:cs typeface="Arial"/>
              </a:rPr>
              <a:t>Financial ratios</a:t>
            </a:r>
          </a:p>
        </p:txBody>
      </p:sp>
    </p:spTree>
    <p:extLst>
      <p:ext uri="{BB962C8B-B14F-4D97-AF65-F5344CB8AC3E}">
        <p14:creationId xmlns:p14="http://schemas.microsoft.com/office/powerpoint/2010/main" val="28534647"/>
      </p:ext>
    </p:extLst>
  </p:cSld>
</p:sld>
</file>

<file path=ppt/slides/slide10.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C120915B-37CC-4C4C-9107-41CF61A495BF}"/>
              </a:ext>
            </a:extLst>
          </p:cNvPr>
          <p:cNvPicPr>
            <a:picLocks xmlns:a="http://schemas.openxmlformats.org/drawingml/2006/main" noChangeAspect="1"/>
          </p:cNvPicPr>
          <p:nvPr/>
        </p:nvPicPr>
        <p:blipFill>
          <a:blip xmlns:r="http://schemas.openxmlformats.org/officeDocument/2006/relationships" xmlns:a="http://schemas.openxmlformats.org/drawingml/2006/main" r:embed="R3e051eff4fc54d26"/>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app-text-0">
            <a:extLst xmlns:a="http://schemas.openxmlformats.org/drawingml/2006/main">
              <a:ext uri="{FF2B5EF4-FFF2-40B4-BE49-F238E27FC236}">
                <a16:creationId xmlns:a16="http://schemas.microsoft.com/office/drawing/2014/main" id="{215C7284-3C31-4AE4-8A6F-7FCA38B8F9EE}"/>
              </a:ext>
            </a:extLst>
          </p:cNvPr>
          <p:cNvSpPr>
            <a:spLocks xmlns:a="http://schemas.openxmlformats.org/drawingml/2006/main" noGrp="1"/>
          </p:cNvSpPr>
          <p:nvPr/>
        </p:nvSpPr>
        <p:spPr>
          <a:xfrm xmlns:a="http://schemas.openxmlformats.org/drawingml/2006/main">
            <a:off x="685800" y="1381125"/>
            <a:ext cx="10668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450" b="1">
                <a:solidFill>
                  <a:srgbClr val="172329"/>
                </a:solidFill>
                <a:latin typeface="Arial"/>
                <a:ea typeface="Arial"/>
                <a:cs typeface="Arial"/>
              </a:defRPr>
            </a:defPPr>
            <a:lvl1pPr>
              <a:defRPr sz="3450" b="1">
                <a:solidFill>
                  <a:srgbClr val="172329"/>
                </a:solidFill>
                <a:latin typeface="Arial"/>
                <a:ea typeface="Arial"/>
                <a:cs typeface="Arial"/>
              </a:defRPr>
            </a:lvl1pPr>
            <a:lvl2pPr>
              <a:defRPr sz="3450" b="1">
                <a:solidFill>
                  <a:srgbClr val="172329"/>
                </a:solidFill>
                <a:latin typeface="Arial"/>
                <a:ea typeface="Arial"/>
                <a:cs typeface="Arial"/>
              </a:defRPr>
            </a:lvl2pPr>
            <a:lvl3pPr>
              <a:defRPr sz="3450" b="1">
                <a:solidFill>
                  <a:srgbClr val="172329"/>
                </a:solidFill>
                <a:latin typeface="Arial"/>
                <a:ea typeface="Arial"/>
                <a:cs typeface="Arial"/>
              </a:defRPr>
            </a:lvl3pPr>
            <a:lvl4pPr>
              <a:defRPr sz="3450" b="1">
                <a:solidFill>
                  <a:srgbClr val="172329"/>
                </a:solidFill>
                <a:latin typeface="Arial"/>
                <a:ea typeface="Arial"/>
                <a:cs typeface="Arial"/>
              </a:defRPr>
            </a:lvl4pPr>
            <a:lvl5pPr>
              <a:defRPr sz="3450" b="1">
                <a:solidFill>
                  <a:srgbClr val="172329"/>
                </a:solidFill>
                <a:latin typeface="Arial"/>
                <a:ea typeface="Arial"/>
                <a:cs typeface="Arial"/>
              </a:defRPr>
            </a:lvl5pPr>
            <a:lvl6pPr>
              <a:defRPr sz="3450" b="1">
                <a:solidFill>
                  <a:srgbClr val="172329"/>
                </a:solidFill>
                <a:latin typeface="Arial"/>
                <a:ea typeface="Arial"/>
                <a:cs typeface="Arial"/>
              </a:defRPr>
            </a:lvl6pPr>
            <a:lvl7pPr>
              <a:defRPr sz="3450" b="1">
                <a:solidFill>
                  <a:srgbClr val="172329"/>
                </a:solidFill>
                <a:latin typeface="Arial"/>
                <a:ea typeface="Arial"/>
                <a:cs typeface="Arial"/>
              </a:defRPr>
            </a:lvl7pPr>
            <a:lvl8pPr>
              <a:defRPr sz="3450" b="1">
                <a:solidFill>
                  <a:srgbClr val="172329"/>
                </a:solidFill>
                <a:latin typeface="Arial"/>
                <a:ea typeface="Arial"/>
                <a:cs typeface="Arial"/>
              </a:defRPr>
            </a:lvl8pPr>
            <a:lvl9pPr>
              <a:defRPr sz="3450" b="1">
                <a:solidFill>
                  <a:srgbClr val="172329"/>
                </a:solidFill>
                <a:latin typeface="Arial"/>
                <a:ea typeface="Arial"/>
                <a:cs typeface="Arial"/>
              </a:defRPr>
            </a:lvl9pPr>
          </a:lstStyle>
          <a:p xmlns:a="http://schemas.openxmlformats.org/drawingml/2006/main">
            <a:pPr>
              <a:defRPr sz="3450" b="1">
                <a:solidFill>
                  <a:srgbClr val="172329"/>
                </a:solidFill>
                <a:latin typeface="Arial"/>
                <a:ea typeface="Arial"/>
                <a:cs typeface="Arial"/>
              </a:defRPr>
            </a:pPr>
            <a:r>
              <a:rPr sz="3450" b="1">
                <a:solidFill>
                  <a:srgbClr val="172329"/>
                </a:solidFill>
                <a:latin typeface="Arial"/>
                <a:ea typeface="Arial"/>
                <a:cs typeface="Arial"/>
              </a:rPr>
              <a:t>Benefits for investors and companies</a:t>
            </a:r>
          </a:p>
        </p:txBody>
      </p:sp>
      <p:sp>
        <p:nvSpPr>
          <p:cNvPr id="3" name="app-text-1">
            <a:extLst xmlns:a="http://schemas.openxmlformats.org/drawingml/2006/main">
              <a:ext uri="{FF2B5EF4-FFF2-40B4-BE49-F238E27FC236}">
                <a16:creationId xmlns:a16="http://schemas.microsoft.com/office/drawing/2014/main" id="{793B5FE1-2D4D-45CF-BFAE-E6DBDEC45220}"/>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defRPr sz="1200" b="0">
                <a:solidFill>
                  <a:srgbClr val="617078"/>
                </a:solidFill>
                <a:latin typeface="Arial"/>
                <a:ea typeface="Arial"/>
                <a:cs typeface="Arial"/>
              </a:defRPr>
            </a:lvl1pPr>
            <a:lvl2pPr>
              <a:defRPr sz="1200" b="0">
                <a:solidFill>
                  <a:srgbClr val="617078"/>
                </a:solidFill>
                <a:latin typeface="Arial"/>
                <a:ea typeface="Arial"/>
                <a:cs typeface="Arial"/>
              </a:defRPr>
            </a:lvl2pPr>
            <a:lvl3pPr>
              <a:defRPr sz="1200" b="0">
                <a:solidFill>
                  <a:srgbClr val="617078"/>
                </a:solidFill>
                <a:latin typeface="Arial"/>
                <a:ea typeface="Arial"/>
                <a:cs typeface="Arial"/>
              </a:defRPr>
            </a:lvl3pPr>
            <a:lvl4pPr>
              <a:defRPr sz="1200" b="0">
                <a:solidFill>
                  <a:srgbClr val="617078"/>
                </a:solidFill>
                <a:latin typeface="Arial"/>
                <a:ea typeface="Arial"/>
                <a:cs typeface="Arial"/>
              </a:defRPr>
            </a:lvl4pPr>
            <a:lvl5pPr>
              <a:defRPr sz="1200" b="0">
                <a:solidFill>
                  <a:srgbClr val="617078"/>
                </a:solidFill>
                <a:latin typeface="Arial"/>
                <a:ea typeface="Arial"/>
                <a:cs typeface="Arial"/>
              </a:defRPr>
            </a:lvl5pPr>
            <a:lvl6pPr>
              <a:defRPr sz="1200" b="0">
                <a:solidFill>
                  <a:srgbClr val="617078"/>
                </a:solidFill>
                <a:latin typeface="Arial"/>
                <a:ea typeface="Arial"/>
                <a:cs typeface="Arial"/>
              </a:defRPr>
            </a:lvl6pPr>
            <a:lvl7pPr>
              <a:defRPr sz="1200" b="0">
                <a:solidFill>
                  <a:srgbClr val="617078"/>
                </a:solidFill>
                <a:latin typeface="Arial"/>
                <a:ea typeface="Arial"/>
                <a:cs typeface="Arial"/>
              </a:defRPr>
            </a:lvl7pPr>
            <a:lvl8pPr>
              <a:defRPr sz="1200" b="0">
                <a:solidFill>
                  <a:srgbClr val="617078"/>
                </a:solidFill>
                <a:latin typeface="Arial"/>
                <a:ea typeface="Arial"/>
                <a:cs typeface="Arial"/>
              </a:defRPr>
            </a:lvl8pPr>
            <a:lvl9pPr>
              <a:defRPr sz="1200" b="0">
                <a:solidFill>
                  <a:srgbClr val="617078"/>
                </a:solidFill>
                <a:latin typeface="Arial"/>
                <a:ea typeface="Arial"/>
                <a:cs typeface="Arial"/>
              </a:defRPr>
            </a:lvl9pPr>
          </a:lstStyle>
          <a:p xmlns:a="http://schemas.openxmlformats.org/drawingml/2006/main">
            <a:pPr>
              <a:defRPr sz="1200" b="0">
                <a:solidFill>
                  <a:srgbClr val="617078"/>
                </a:solidFill>
                <a:latin typeface="Arial"/>
                <a:ea typeface="Arial"/>
                <a:cs typeface="Arial"/>
              </a:defRPr>
            </a:pPr>
            <a:r>
              <a:rPr sz="1200" b="0">
                <a:solidFill>
                  <a:srgbClr val="617078"/>
                </a:solidFill>
                <a:latin typeface="Arial"/>
                <a:ea typeface="Arial"/>
                <a:cs typeface="Arial"/>
              </a:rPr>
              <a:t>10</a:t>
            </a:r>
          </a:p>
        </p:txBody>
      </p:sp>
      <p:sp>
        <p:nvSpPr>
          <p:cNvPr id="4" name="app-text-2">
            <a:extLst xmlns:a="http://schemas.openxmlformats.org/drawingml/2006/main">
              <a:ext uri="{FF2B5EF4-FFF2-40B4-BE49-F238E27FC236}">
                <a16:creationId xmlns:a16="http://schemas.microsoft.com/office/drawing/2014/main" id="{E027CCEA-0D12-428A-8AD8-2B84101908BA}"/>
              </a:ext>
            </a:extLst>
          </p:cNvPr>
          <p:cNvSpPr>
            <a:spLocks xmlns:a="http://schemas.openxmlformats.org/drawingml/2006/main" noGrp="1"/>
          </p:cNvSpPr>
          <p:nvPr/>
        </p:nvSpPr>
        <p:spPr>
          <a:xfrm xmlns:a="http://schemas.openxmlformats.org/drawingml/2006/main">
            <a:off x="685800" y="2571750"/>
            <a:ext cx="4762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325" b="1">
                <a:solidFill>
                  <a:srgbClr val="E97824"/>
                </a:solidFill>
                <a:latin typeface="Arial"/>
                <a:ea typeface="Arial"/>
                <a:cs typeface="Arial"/>
              </a:defRPr>
            </a:defPPr>
            <a:lvl1pPr>
              <a:defRPr sz="2325" b="1">
                <a:solidFill>
                  <a:srgbClr val="E97824"/>
                </a:solidFill>
                <a:latin typeface="Arial"/>
                <a:ea typeface="Arial"/>
                <a:cs typeface="Arial"/>
              </a:defRPr>
            </a:lvl1pPr>
            <a:lvl2pPr>
              <a:defRPr sz="2325" b="1">
                <a:solidFill>
                  <a:srgbClr val="E97824"/>
                </a:solidFill>
                <a:latin typeface="Arial"/>
                <a:ea typeface="Arial"/>
                <a:cs typeface="Arial"/>
              </a:defRPr>
            </a:lvl2pPr>
            <a:lvl3pPr>
              <a:defRPr sz="2325" b="1">
                <a:solidFill>
                  <a:srgbClr val="E97824"/>
                </a:solidFill>
                <a:latin typeface="Arial"/>
                <a:ea typeface="Arial"/>
                <a:cs typeface="Arial"/>
              </a:defRPr>
            </a:lvl3pPr>
            <a:lvl4pPr>
              <a:defRPr sz="2325" b="1">
                <a:solidFill>
                  <a:srgbClr val="E97824"/>
                </a:solidFill>
                <a:latin typeface="Arial"/>
                <a:ea typeface="Arial"/>
                <a:cs typeface="Arial"/>
              </a:defRPr>
            </a:lvl4pPr>
            <a:lvl5pPr>
              <a:defRPr sz="2325" b="1">
                <a:solidFill>
                  <a:srgbClr val="E97824"/>
                </a:solidFill>
                <a:latin typeface="Arial"/>
                <a:ea typeface="Arial"/>
                <a:cs typeface="Arial"/>
              </a:defRPr>
            </a:lvl5pPr>
            <a:lvl6pPr>
              <a:defRPr sz="2325" b="1">
                <a:solidFill>
                  <a:srgbClr val="E97824"/>
                </a:solidFill>
                <a:latin typeface="Arial"/>
                <a:ea typeface="Arial"/>
                <a:cs typeface="Arial"/>
              </a:defRPr>
            </a:lvl6pPr>
            <a:lvl7pPr>
              <a:defRPr sz="2325" b="1">
                <a:solidFill>
                  <a:srgbClr val="E97824"/>
                </a:solidFill>
                <a:latin typeface="Arial"/>
                <a:ea typeface="Arial"/>
                <a:cs typeface="Arial"/>
              </a:defRPr>
            </a:lvl7pPr>
            <a:lvl8pPr>
              <a:defRPr sz="2325" b="1">
                <a:solidFill>
                  <a:srgbClr val="E97824"/>
                </a:solidFill>
                <a:latin typeface="Arial"/>
                <a:ea typeface="Arial"/>
                <a:cs typeface="Arial"/>
              </a:defRPr>
            </a:lvl8pPr>
            <a:lvl9pPr>
              <a:defRPr sz="2325" b="1">
                <a:solidFill>
                  <a:srgbClr val="E97824"/>
                </a:solidFill>
                <a:latin typeface="Arial"/>
                <a:ea typeface="Arial"/>
                <a:cs typeface="Arial"/>
              </a:defRPr>
            </a:lvl9pPr>
          </a:lstStyle>
          <a:p xmlns:a="http://schemas.openxmlformats.org/drawingml/2006/main">
            <a:pPr>
              <a:defRPr sz="2325" b="1">
                <a:solidFill>
                  <a:srgbClr val="E97824"/>
                </a:solidFill>
                <a:latin typeface="Arial"/>
                <a:ea typeface="Arial"/>
                <a:cs typeface="Arial"/>
              </a:defRPr>
            </a:pPr>
            <a:r>
              <a:rPr sz="2325" b="1">
                <a:solidFill>
                  <a:srgbClr val="E97824"/>
                </a:solidFill>
                <a:latin typeface="Arial"/>
                <a:ea typeface="Arial"/>
                <a:cs typeface="Arial"/>
              </a:rPr>
              <a:t>For investors</a:t>
            </a:r>
          </a:p>
        </p:txBody>
      </p:sp>
      <p:sp>
        <p:nvSpPr>
          <p:cNvPr id="5" name="app-text-3">
            <a:extLst xmlns:a="http://schemas.openxmlformats.org/drawingml/2006/main">
              <a:ext uri="{FF2B5EF4-FFF2-40B4-BE49-F238E27FC236}">
                <a16:creationId xmlns:a16="http://schemas.microsoft.com/office/drawing/2014/main" id="{5F0690B8-1D05-41C3-B11D-A3F7CBB5484E}"/>
              </a:ext>
            </a:extLst>
          </p:cNvPr>
          <p:cNvSpPr>
            <a:spLocks xmlns:a="http://schemas.openxmlformats.org/drawingml/2006/main" noGrp="1"/>
          </p:cNvSpPr>
          <p:nvPr/>
        </p:nvSpPr>
        <p:spPr>
          <a:xfrm xmlns:a="http://schemas.openxmlformats.org/drawingml/2006/main">
            <a:off x="685800" y="3286125"/>
            <a:ext cx="4762500" cy="2524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0">
                <a:solidFill>
                  <a:srgbClr val="617078"/>
                </a:solidFill>
                <a:latin typeface="Arial"/>
                <a:ea typeface="Arial"/>
                <a:cs typeface="Arial"/>
              </a:defRPr>
            </a:defPPr>
            <a:lvl1pPr>
              <a:defRPr sz="1875" b="0">
                <a:solidFill>
                  <a:srgbClr val="617078"/>
                </a:solidFill>
                <a:latin typeface="Arial"/>
                <a:ea typeface="Arial"/>
                <a:cs typeface="Arial"/>
              </a:defRPr>
            </a:lvl1pPr>
            <a:lvl2pPr>
              <a:defRPr sz="1875" b="0">
                <a:solidFill>
                  <a:srgbClr val="617078"/>
                </a:solidFill>
                <a:latin typeface="Arial"/>
                <a:ea typeface="Arial"/>
                <a:cs typeface="Arial"/>
              </a:defRPr>
            </a:lvl2pPr>
            <a:lvl3pPr>
              <a:defRPr sz="1875" b="0">
                <a:solidFill>
                  <a:srgbClr val="617078"/>
                </a:solidFill>
                <a:latin typeface="Arial"/>
                <a:ea typeface="Arial"/>
                <a:cs typeface="Arial"/>
              </a:defRPr>
            </a:lvl3pPr>
            <a:lvl4pPr>
              <a:defRPr sz="1875" b="0">
                <a:solidFill>
                  <a:srgbClr val="617078"/>
                </a:solidFill>
                <a:latin typeface="Arial"/>
                <a:ea typeface="Arial"/>
                <a:cs typeface="Arial"/>
              </a:defRPr>
            </a:lvl4pPr>
            <a:lvl5pPr>
              <a:defRPr sz="1875" b="0">
                <a:solidFill>
                  <a:srgbClr val="617078"/>
                </a:solidFill>
                <a:latin typeface="Arial"/>
                <a:ea typeface="Arial"/>
                <a:cs typeface="Arial"/>
              </a:defRPr>
            </a:lvl5pPr>
            <a:lvl6pPr>
              <a:defRPr sz="1875" b="0">
                <a:solidFill>
                  <a:srgbClr val="617078"/>
                </a:solidFill>
                <a:latin typeface="Arial"/>
                <a:ea typeface="Arial"/>
                <a:cs typeface="Arial"/>
              </a:defRPr>
            </a:lvl6pPr>
            <a:lvl7pPr>
              <a:defRPr sz="1875" b="0">
                <a:solidFill>
                  <a:srgbClr val="617078"/>
                </a:solidFill>
                <a:latin typeface="Arial"/>
                <a:ea typeface="Arial"/>
                <a:cs typeface="Arial"/>
              </a:defRPr>
            </a:lvl7pPr>
            <a:lvl8pPr>
              <a:defRPr sz="1875" b="0">
                <a:solidFill>
                  <a:srgbClr val="617078"/>
                </a:solidFill>
                <a:latin typeface="Arial"/>
                <a:ea typeface="Arial"/>
                <a:cs typeface="Arial"/>
              </a:defRPr>
            </a:lvl8pPr>
            <a:lvl9pPr>
              <a:defRPr sz="1875" b="0">
                <a:solidFill>
                  <a:srgbClr val="617078"/>
                </a:solidFill>
                <a:latin typeface="Arial"/>
                <a:ea typeface="Arial"/>
                <a:cs typeface="Arial"/>
              </a:defRPr>
            </a:lvl9pPr>
          </a:lstStyle>
          <a:p xmlns:a="http://schemas.openxmlformats.org/drawingml/2006/main">
            <a:pPr>
              <a:defRPr sz="1875" b="0">
                <a:solidFill>
                  <a:srgbClr val="617078"/>
                </a:solidFill>
                <a:latin typeface="Arial"/>
                <a:ea typeface="Arial"/>
                <a:cs typeface="Arial"/>
              </a:defRPr>
            </a:pPr>
            <a:r>
              <a:rPr sz="1875" b="0">
                <a:solidFill>
                  <a:srgbClr val="617078"/>
                </a:solidFill>
                <a:latin typeface="Arial"/>
                <a:ea typeface="Arial"/>
                <a:cs typeface="Arial"/>
              </a:rPr>
              <a:t>Information available on the go</a:t>
            </a:r>
          </a:p>
          <a:p xmlns:a="http://schemas.openxmlformats.org/drawingml/2006/main">
            <a:pPr>
              <a:defRPr sz="1875" b="0">
                <a:solidFill>
                  <a:srgbClr val="617078"/>
                </a:solidFill>
                <a:latin typeface="Arial"/>
                <a:ea typeface="Arial"/>
                <a:cs typeface="Arial"/>
              </a:defRPr>
            </a:pPr>
            <a:r>
              <a:rPr sz="1875" b="0">
                <a:solidFill>
                  <a:srgbClr val="617078"/>
                </a:solidFill>
                <a:latin typeface="Arial"/>
                <a:ea typeface="Arial"/>
                <a:cs typeface="Arial"/>
              </a:rPr>
              <a:t>Convenient access from a mobile device</a:t>
            </a:r>
          </a:p>
          <a:p xmlns:a="http://schemas.openxmlformats.org/drawingml/2006/main">
            <a:pPr>
              <a:defRPr sz="1875" b="0">
                <a:solidFill>
                  <a:srgbClr val="617078"/>
                </a:solidFill>
                <a:latin typeface="Arial"/>
                <a:ea typeface="Arial"/>
                <a:cs typeface="Arial"/>
              </a:defRPr>
            </a:pPr>
            <a:r>
              <a:rPr sz="1875" b="0">
                <a:solidFill>
                  <a:srgbClr val="617078"/>
                </a:solidFill>
                <a:latin typeface="Arial"/>
                <a:ea typeface="Arial"/>
                <a:cs typeface="Arial"/>
              </a:rPr>
              <a:t>News and event notification preferences</a:t>
            </a:r>
          </a:p>
          <a:p xmlns:a="http://schemas.openxmlformats.org/drawingml/2006/main">
            <a:pPr>
              <a:defRPr sz="1875" b="0">
                <a:solidFill>
                  <a:srgbClr val="617078"/>
                </a:solidFill>
                <a:latin typeface="Arial"/>
                <a:ea typeface="Arial"/>
                <a:cs typeface="Arial"/>
              </a:defRPr>
            </a:pPr>
            <a:r>
              <a:rPr sz="1875" b="0">
                <a:solidFill>
                  <a:srgbClr val="617078"/>
                </a:solidFill>
                <a:latin typeface="Arial"/>
                <a:ea typeface="Arial"/>
                <a:cs typeface="Arial"/>
              </a:rPr>
              <a:t>English and Arabic navigation</a:t>
            </a:r>
          </a:p>
          <a:p xmlns:a="http://schemas.openxmlformats.org/drawingml/2006/main">
            <a:pPr>
              <a:defRPr sz="1875" b="0">
                <a:solidFill>
                  <a:srgbClr val="617078"/>
                </a:solidFill>
                <a:latin typeface="Arial"/>
                <a:ea typeface="Arial"/>
                <a:cs typeface="Arial"/>
              </a:defRPr>
            </a:pPr>
            <a:r>
              <a:rPr sz="1875" b="0">
                <a:solidFill>
                  <a:srgbClr val="617078"/>
                </a:solidFill>
                <a:latin typeface="Arial"/>
                <a:ea typeface="Arial"/>
                <a:cs typeface="Arial"/>
              </a:rPr>
              <a:t>Interactive charts and investor resources</a:t>
            </a:r>
          </a:p>
        </p:txBody>
      </p:sp>
      <p:sp>
        <p:nvSpPr>
          <p:cNvPr id="6" name="app-text-4">
            <a:extLst xmlns:a="http://schemas.openxmlformats.org/drawingml/2006/main">
              <a:ext uri="{FF2B5EF4-FFF2-40B4-BE49-F238E27FC236}">
                <a16:creationId xmlns:a16="http://schemas.microsoft.com/office/drawing/2014/main" id="{5B87DF96-D392-464B-8AE2-04EC25B162F9}"/>
              </a:ext>
            </a:extLst>
          </p:cNvPr>
          <p:cNvSpPr>
            <a:spLocks xmlns:a="http://schemas.openxmlformats.org/drawingml/2006/main" noGrp="1"/>
          </p:cNvSpPr>
          <p:nvPr/>
        </p:nvSpPr>
        <p:spPr>
          <a:xfrm xmlns:a="http://schemas.openxmlformats.org/drawingml/2006/main">
            <a:off x="6191250" y="2571750"/>
            <a:ext cx="4762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325" b="1">
                <a:solidFill>
                  <a:srgbClr val="E97824"/>
                </a:solidFill>
                <a:latin typeface="Arial"/>
                <a:ea typeface="Arial"/>
                <a:cs typeface="Arial"/>
              </a:defRPr>
            </a:defPPr>
            <a:lvl1pPr>
              <a:defRPr sz="2325" b="1">
                <a:solidFill>
                  <a:srgbClr val="E97824"/>
                </a:solidFill>
                <a:latin typeface="Arial"/>
                <a:ea typeface="Arial"/>
                <a:cs typeface="Arial"/>
              </a:defRPr>
            </a:lvl1pPr>
            <a:lvl2pPr>
              <a:defRPr sz="2325" b="1">
                <a:solidFill>
                  <a:srgbClr val="E97824"/>
                </a:solidFill>
                <a:latin typeface="Arial"/>
                <a:ea typeface="Arial"/>
                <a:cs typeface="Arial"/>
              </a:defRPr>
            </a:lvl2pPr>
            <a:lvl3pPr>
              <a:defRPr sz="2325" b="1">
                <a:solidFill>
                  <a:srgbClr val="E97824"/>
                </a:solidFill>
                <a:latin typeface="Arial"/>
                <a:ea typeface="Arial"/>
                <a:cs typeface="Arial"/>
              </a:defRPr>
            </a:lvl3pPr>
            <a:lvl4pPr>
              <a:defRPr sz="2325" b="1">
                <a:solidFill>
                  <a:srgbClr val="E97824"/>
                </a:solidFill>
                <a:latin typeface="Arial"/>
                <a:ea typeface="Arial"/>
                <a:cs typeface="Arial"/>
              </a:defRPr>
            </a:lvl4pPr>
            <a:lvl5pPr>
              <a:defRPr sz="2325" b="1">
                <a:solidFill>
                  <a:srgbClr val="E97824"/>
                </a:solidFill>
                <a:latin typeface="Arial"/>
                <a:ea typeface="Arial"/>
                <a:cs typeface="Arial"/>
              </a:defRPr>
            </a:lvl5pPr>
            <a:lvl6pPr>
              <a:defRPr sz="2325" b="1">
                <a:solidFill>
                  <a:srgbClr val="E97824"/>
                </a:solidFill>
                <a:latin typeface="Arial"/>
                <a:ea typeface="Arial"/>
                <a:cs typeface="Arial"/>
              </a:defRPr>
            </a:lvl6pPr>
            <a:lvl7pPr>
              <a:defRPr sz="2325" b="1">
                <a:solidFill>
                  <a:srgbClr val="E97824"/>
                </a:solidFill>
                <a:latin typeface="Arial"/>
                <a:ea typeface="Arial"/>
                <a:cs typeface="Arial"/>
              </a:defRPr>
            </a:lvl7pPr>
            <a:lvl8pPr>
              <a:defRPr sz="2325" b="1">
                <a:solidFill>
                  <a:srgbClr val="E97824"/>
                </a:solidFill>
                <a:latin typeface="Arial"/>
                <a:ea typeface="Arial"/>
                <a:cs typeface="Arial"/>
              </a:defRPr>
            </a:lvl8pPr>
            <a:lvl9pPr>
              <a:defRPr sz="2325" b="1">
                <a:solidFill>
                  <a:srgbClr val="E97824"/>
                </a:solidFill>
                <a:latin typeface="Arial"/>
                <a:ea typeface="Arial"/>
                <a:cs typeface="Arial"/>
              </a:defRPr>
            </a:lvl9pPr>
          </a:lstStyle>
          <a:p xmlns:a="http://schemas.openxmlformats.org/drawingml/2006/main">
            <a:pPr>
              <a:defRPr sz="2325" b="1">
                <a:solidFill>
                  <a:srgbClr val="E97824"/>
                </a:solidFill>
                <a:latin typeface="Arial"/>
                <a:ea typeface="Arial"/>
                <a:cs typeface="Arial"/>
              </a:defRPr>
            </a:pPr>
            <a:r>
              <a:rPr sz="2325" b="1">
                <a:solidFill>
                  <a:srgbClr val="E97824"/>
                </a:solidFill>
                <a:latin typeface="Arial"/>
                <a:ea typeface="Arial"/>
                <a:cs typeface="Arial"/>
              </a:rPr>
              <a:t>For companies</a:t>
            </a:r>
          </a:p>
        </p:txBody>
      </p:sp>
      <p:sp>
        <p:nvSpPr>
          <p:cNvPr id="7" name="app-text-5">
            <a:extLst xmlns:a="http://schemas.openxmlformats.org/drawingml/2006/main">
              <a:ext uri="{FF2B5EF4-FFF2-40B4-BE49-F238E27FC236}">
                <a16:creationId xmlns:a16="http://schemas.microsoft.com/office/drawing/2014/main" id="{A1875DD1-6E5A-4987-AB6F-D4F964844E35}"/>
              </a:ext>
            </a:extLst>
          </p:cNvPr>
          <p:cNvSpPr>
            <a:spLocks xmlns:a="http://schemas.openxmlformats.org/drawingml/2006/main" noGrp="1"/>
          </p:cNvSpPr>
          <p:nvPr/>
        </p:nvSpPr>
        <p:spPr>
          <a:xfrm xmlns:a="http://schemas.openxmlformats.org/drawingml/2006/main">
            <a:off x="6191250" y="3286125"/>
            <a:ext cx="4762500" cy="2524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0">
                <a:solidFill>
                  <a:srgbClr val="617078"/>
                </a:solidFill>
                <a:latin typeface="Arial"/>
                <a:ea typeface="Arial"/>
                <a:cs typeface="Arial"/>
              </a:defRPr>
            </a:defPPr>
            <a:lvl1pPr>
              <a:defRPr sz="1875" b="0">
                <a:solidFill>
                  <a:srgbClr val="617078"/>
                </a:solidFill>
                <a:latin typeface="Arial"/>
                <a:ea typeface="Arial"/>
                <a:cs typeface="Arial"/>
              </a:defRPr>
            </a:lvl1pPr>
            <a:lvl2pPr>
              <a:defRPr sz="1875" b="0">
                <a:solidFill>
                  <a:srgbClr val="617078"/>
                </a:solidFill>
                <a:latin typeface="Arial"/>
                <a:ea typeface="Arial"/>
                <a:cs typeface="Arial"/>
              </a:defRPr>
            </a:lvl2pPr>
            <a:lvl3pPr>
              <a:defRPr sz="1875" b="0">
                <a:solidFill>
                  <a:srgbClr val="617078"/>
                </a:solidFill>
                <a:latin typeface="Arial"/>
                <a:ea typeface="Arial"/>
                <a:cs typeface="Arial"/>
              </a:defRPr>
            </a:lvl3pPr>
            <a:lvl4pPr>
              <a:defRPr sz="1875" b="0">
                <a:solidFill>
                  <a:srgbClr val="617078"/>
                </a:solidFill>
                <a:latin typeface="Arial"/>
                <a:ea typeface="Arial"/>
                <a:cs typeface="Arial"/>
              </a:defRPr>
            </a:lvl4pPr>
            <a:lvl5pPr>
              <a:defRPr sz="1875" b="0">
                <a:solidFill>
                  <a:srgbClr val="617078"/>
                </a:solidFill>
                <a:latin typeface="Arial"/>
                <a:ea typeface="Arial"/>
                <a:cs typeface="Arial"/>
              </a:defRPr>
            </a:lvl5pPr>
            <a:lvl6pPr>
              <a:defRPr sz="1875" b="0">
                <a:solidFill>
                  <a:srgbClr val="617078"/>
                </a:solidFill>
                <a:latin typeface="Arial"/>
                <a:ea typeface="Arial"/>
                <a:cs typeface="Arial"/>
              </a:defRPr>
            </a:lvl6pPr>
            <a:lvl7pPr>
              <a:defRPr sz="1875" b="0">
                <a:solidFill>
                  <a:srgbClr val="617078"/>
                </a:solidFill>
                <a:latin typeface="Arial"/>
                <a:ea typeface="Arial"/>
                <a:cs typeface="Arial"/>
              </a:defRPr>
            </a:lvl7pPr>
            <a:lvl8pPr>
              <a:defRPr sz="1875" b="0">
                <a:solidFill>
                  <a:srgbClr val="617078"/>
                </a:solidFill>
                <a:latin typeface="Arial"/>
                <a:ea typeface="Arial"/>
                <a:cs typeface="Arial"/>
              </a:defRPr>
            </a:lvl8pPr>
            <a:lvl9pPr>
              <a:defRPr sz="1875" b="0">
                <a:solidFill>
                  <a:srgbClr val="617078"/>
                </a:solidFill>
                <a:latin typeface="Arial"/>
                <a:ea typeface="Arial"/>
                <a:cs typeface="Arial"/>
              </a:defRPr>
            </a:lvl9pPr>
          </a:lstStyle>
          <a:p xmlns:a="http://schemas.openxmlformats.org/drawingml/2006/main">
            <a:pPr>
              <a:defRPr sz="1875" b="0">
                <a:solidFill>
                  <a:srgbClr val="617078"/>
                </a:solidFill>
                <a:latin typeface="Arial"/>
                <a:ea typeface="Arial"/>
                <a:cs typeface="Arial"/>
              </a:defRPr>
            </a:pPr>
            <a:r>
              <a:rPr sz="1875" b="0">
                <a:solidFill>
                  <a:srgbClr val="617078"/>
                </a:solidFill>
                <a:latin typeface="Arial"/>
                <a:ea typeface="Arial"/>
                <a:cs typeface="Arial"/>
              </a:rPr>
              <a:t>A dedicated investor communication channel</a:t>
            </a:r>
          </a:p>
          <a:p xmlns:a="http://schemas.openxmlformats.org/drawingml/2006/main">
            <a:pPr>
              <a:defRPr sz="1875" b="0">
                <a:solidFill>
                  <a:srgbClr val="617078"/>
                </a:solidFill>
                <a:latin typeface="Arial"/>
                <a:ea typeface="Arial"/>
                <a:cs typeface="Arial"/>
              </a:defRPr>
            </a:pPr>
            <a:r>
              <a:rPr sz="1875" b="0">
                <a:solidFill>
                  <a:srgbClr val="617078"/>
                </a:solidFill>
                <a:latin typeface="Arial"/>
                <a:ea typeface="Arial"/>
                <a:cs typeface="Arial"/>
              </a:rPr>
              <a:t>A consistent corporate identity</a:t>
            </a:r>
          </a:p>
          <a:p xmlns:a="http://schemas.openxmlformats.org/drawingml/2006/main">
            <a:pPr>
              <a:defRPr sz="1875" b="0">
                <a:solidFill>
                  <a:srgbClr val="617078"/>
                </a:solidFill>
                <a:latin typeface="Arial"/>
                <a:ea typeface="Arial"/>
                <a:cs typeface="Arial"/>
              </a:defRPr>
            </a:pPr>
            <a:r>
              <a:rPr sz="1875" b="0">
                <a:solidFill>
                  <a:srgbClr val="617078"/>
                </a:solidFill>
                <a:latin typeface="Arial"/>
                <a:ea typeface="Arial"/>
                <a:cs typeface="Arial"/>
              </a:rPr>
              <a:t>Easier access to published announcements</a:t>
            </a:r>
          </a:p>
          <a:p xmlns:a="http://schemas.openxmlformats.org/drawingml/2006/main">
            <a:pPr>
              <a:defRPr sz="1875" b="0">
                <a:solidFill>
                  <a:srgbClr val="617078"/>
                </a:solidFill>
                <a:latin typeface="Arial"/>
                <a:ea typeface="Arial"/>
                <a:cs typeface="Arial"/>
              </a:defRPr>
            </a:pPr>
            <a:r>
              <a:rPr sz="1875" b="0">
                <a:solidFill>
                  <a:srgbClr val="617078"/>
                </a:solidFill>
                <a:latin typeface="Arial"/>
                <a:ea typeface="Arial"/>
                <a:cs typeface="Arial"/>
              </a:rPr>
              <a:t>Less reliance on printed distribution</a:t>
            </a:r>
          </a:p>
          <a:p xmlns:a="http://schemas.openxmlformats.org/drawingml/2006/main">
            <a:pPr>
              <a:defRPr sz="1875" b="0">
                <a:solidFill>
                  <a:srgbClr val="617078"/>
                </a:solidFill>
                <a:latin typeface="Arial"/>
                <a:ea typeface="Arial"/>
                <a:cs typeface="Arial"/>
              </a:defRPr>
            </a:pPr>
            <a:r>
              <a:rPr sz="1875" b="0">
                <a:solidFill>
                  <a:srgbClr val="617078"/>
                </a:solidFill>
                <a:latin typeface="Arial"/>
                <a:ea typeface="Arial"/>
                <a:cs typeface="Arial"/>
              </a:rPr>
              <a:t>Available usage statistics and insights</a:t>
            </a:r>
          </a:p>
        </p:txBody>
      </p:sp>
    </p:spTree>
    <p:extLst>
      <p:ext uri="{BB962C8B-B14F-4D97-AF65-F5344CB8AC3E}">
        <p14:creationId xmlns:p14="http://schemas.microsoft.com/office/powerpoint/2010/main" val="1226088117"/>
      </p:ext>
    </p:extLst>
  </p:cSld>
</p:sld>
</file>

<file path=ppt/slides/slide11.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F6FED892-237F-4280-B78B-EFDFABE570AE}"/>
              </a:ext>
            </a:extLst>
          </p:cNvPr>
          <p:cNvPicPr>
            <a:picLocks xmlns:a="http://schemas.openxmlformats.org/drawingml/2006/main" noChangeAspect="1"/>
          </p:cNvPicPr>
          <p:nvPr/>
        </p:nvPicPr>
        <p:blipFill>
          <a:blip xmlns:r="http://schemas.openxmlformats.org/officeDocument/2006/relationships" xmlns:a="http://schemas.openxmlformats.org/drawingml/2006/main" r:embed="R6a0e1b4774eb4705"/>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app-text-0">
            <a:extLst xmlns:a="http://schemas.openxmlformats.org/drawingml/2006/main">
              <a:ext uri="{FF2B5EF4-FFF2-40B4-BE49-F238E27FC236}">
                <a16:creationId xmlns:a16="http://schemas.microsoft.com/office/drawing/2014/main" id="{CC4DFEF9-0CF1-4C80-BD97-CD8CA6690369}"/>
              </a:ext>
            </a:extLst>
          </p:cNvPr>
          <p:cNvSpPr>
            <a:spLocks xmlns:a="http://schemas.openxmlformats.org/drawingml/2006/main" noGrp="1"/>
          </p:cNvSpPr>
          <p:nvPr/>
        </p:nvSpPr>
        <p:spPr>
          <a:xfrm xmlns:a="http://schemas.openxmlformats.org/drawingml/2006/main">
            <a:off x="685800" y="1381125"/>
            <a:ext cx="10668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450" b="1">
                <a:solidFill>
                  <a:srgbClr val="172329"/>
                </a:solidFill>
                <a:latin typeface="Arial"/>
                <a:ea typeface="Arial"/>
                <a:cs typeface="Arial"/>
              </a:defRPr>
            </a:defPPr>
            <a:lvl1pPr>
              <a:defRPr sz="3450" b="1">
                <a:solidFill>
                  <a:srgbClr val="172329"/>
                </a:solidFill>
                <a:latin typeface="Arial"/>
                <a:ea typeface="Arial"/>
                <a:cs typeface="Arial"/>
              </a:defRPr>
            </a:lvl1pPr>
            <a:lvl2pPr>
              <a:defRPr sz="3450" b="1">
                <a:solidFill>
                  <a:srgbClr val="172329"/>
                </a:solidFill>
                <a:latin typeface="Arial"/>
                <a:ea typeface="Arial"/>
                <a:cs typeface="Arial"/>
              </a:defRPr>
            </a:lvl2pPr>
            <a:lvl3pPr>
              <a:defRPr sz="3450" b="1">
                <a:solidFill>
                  <a:srgbClr val="172329"/>
                </a:solidFill>
                <a:latin typeface="Arial"/>
                <a:ea typeface="Arial"/>
                <a:cs typeface="Arial"/>
              </a:defRPr>
            </a:lvl3pPr>
            <a:lvl4pPr>
              <a:defRPr sz="3450" b="1">
                <a:solidFill>
                  <a:srgbClr val="172329"/>
                </a:solidFill>
                <a:latin typeface="Arial"/>
                <a:ea typeface="Arial"/>
                <a:cs typeface="Arial"/>
              </a:defRPr>
            </a:lvl4pPr>
            <a:lvl5pPr>
              <a:defRPr sz="3450" b="1">
                <a:solidFill>
                  <a:srgbClr val="172329"/>
                </a:solidFill>
                <a:latin typeface="Arial"/>
                <a:ea typeface="Arial"/>
                <a:cs typeface="Arial"/>
              </a:defRPr>
            </a:lvl5pPr>
            <a:lvl6pPr>
              <a:defRPr sz="3450" b="1">
                <a:solidFill>
                  <a:srgbClr val="172329"/>
                </a:solidFill>
                <a:latin typeface="Arial"/>
                <a:ea typeface="Arial"/>
                <a:cs typeface="Arial"/>
              </a:defRPr>
            </a:lvl6pPr>
            <a:lvl7pPr>
              <a:defRPr sz="3450" b="1">
                <a:solidFill>
                  <a:srgbClr val="172329"/>
                </a:solidFill>
                <a:latin typeface="Arial"/>
                <a:ea typeface="Arial"/>
                <a:cs typeface="Arial"/>
              </a:defRPr>
            </a:lvl7pPr>
            <a:lvl8pPr>
              <a:defRPr sz="3450" b="1">
                <a:solidFill>
                  <a:srgbClr val="172329"/>
                </a:solidFill>
                <a:latin typeface="Arial"/>
                <a:ea typeface="Arial"/>
                <a:cs typeface="Arial"/>
              </a:defRPr>
            </a:lvl8pPr>
            <a:lvl9pPr>
              <a:defRPr sz="3450" b="1">
                <a:solidFill>
                  <a:srgbClr val="172329"/>
                </a:solidFill>
                <a:latin typeface="Arial"/>
                <a:ea typeface="Arial"/>
                <a:cs typeface="Arial"/>
              </a:defRPr>
            </a:lvl9pPr>
          </a:lstStyle>
          <a:p xmlns:a="http://schemas.openxmlformats.org/drawingml/2006/main">
            <a:pPr>
              <a:defRPr sz="3450" b="1">
                <a:solidFill>
                  <a:srgbClr val="172329"/>
                </a:solidFill>
                <a:latin typeface="Arial"/>
                <a:ea typeface="Arial"/>
                <a:cs typeface="Arial"/>
              </a:defRPr>
            </a:pPr>
            <a:r>
              <a:rPr sz="3450" b="1">
                <a:solidFill>
                  <a:srgbClr val="172329"/>
                </a:solidFill>
                <a:latin typeface="Arial"/>
                <a:ea typeface="Arial"/>
                <a:cs typeface="Arial"/>
              </a:rPr>
              <a:t>Client IR app designs</a:t>
            </a:r>
          </a:p>
        </p:txBody>
      </p:sp>
      <p:sp>
        <p:nvSpPr>
          <p:cNvPr id="3" name="app-text-1">
            <a:extLst xmlns:a="http://schemas.openxmlformats.org/drawingml/2006/main">
              <a:ext uri="{FF2B5EF4-FFF2-40B4-BE49-F238E27FC236}">
                <a16:creationId xmlns:a16="http://schemas.microsoft.com/office/drawing/2014/main" id="{F11580AC-B425-4642-813B-CA7BEA67AE2C}"/>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defRPr sz="1200" b="0">
                <a:solidFill>
                  <a:srgbClr val="617078"/>
                </a:solidFill>
                <a:latin typeface="Arial"/>
                <a:ea typeface="Arial"/>
                <a:cs typeface="Arial"/>
              </a:defRPr>
            </a:lvl1pPr>
            <a:lvl2pPr>
              <a:defRPr sz="1200" b="0">
                <a:solidFill>
                  <a:srgbClr val="617078"/>
                </a:solidFill>
                <a:latin typeface="Arial"/>
                <a:ea typeface="Arial"/>
                <a:cs typeface="Arial"/>
              </a:defRPr>
            </a:lvl2pPr>
            <a:lvl3pPr>
              <a:defRPr sz="1200" b="0">
                <a:solidFill>
                  <a:srgbClr val="617078"/>
                </a:solidFill>
                <a:latin typeface="Arial"/>
                <a:ea typeface="Arial"/>
                <a:cs typeface="Arial"/>
              </a:defRPr>
            </a:lvl3pPr>
            <a:lvl4pPr>
              <a:defRPr sz="1200" b="0">
                <a:solidFill>
                  <a:srgbClr val="617078"/>
                </a:solidFill>
                <a:latin typeface="Arial"/>
                <a:ea typeface="Arial"/>
                <a:cs typeface="Arial"/>
              </a:defRPr>
            </a:lvl4pPr>
            <a:lvl5pPr>
              <a:defRPr sz="1200" b="0">
                <a:solidFill>
                  <a:srgbClr val="617078"/>
                </a:solidFill>
                <a:latin typeface="Arial"/>
                <a:ea typeface="Arial"/>
                <a:cs typeface="Arial"/>
              </a:defRPr>
            </a:lvl5pPr>
            <a:lvl6pPr>
              <a:defRPr sz="1200" b="0">
                <a:solidFill>
                  <a:srgbClr val="617078"/>
                </a:solidFill>
                <a:latin typeface="Arial"/>
                <a:ea typeface="Arial"/>
                <a:cs typeface="Arial"/>
              </a:defRPr>
            </a:lvl6pPr>
            <a:lvl7pPr>
              <a:defRPr sz="1200" b="0">
                <a:solidFill>
                  <a:srgbClr val="617078"/>
                </a:solidFill>
                <a:latin typeface="Arial"/>
                <a:ea typeface="Arial"/>
                <a:cs typeface="Arial"/>
              </a:defRPr>
            </a:lvl7pPr>
            <a:lvl8pPr>
              <a:defRPr sz="1200" b="0">
                <a:solidFill>
                  <a:srgbClr val="617078"/>
                </a:solidFill>
                <a:latin typeface="Arial"/>
                <a:ea typeface="Arial"/>
                <a:cs typeface="Arial"/>
              </a:defRPr>
            </a:lvl8pPr>
            <a:lvl9pPr>
              <a:defRPr sz="1200" b="0">
                <a:solidFill>
                  <a:srgbClr val="617078"/>
                </a:solidFill>
                <a:latin typeface="Arial"/>
                <a:ea typeface="Arial"/>
                <a:cs typeface="Arial"/>
              </a:defRPr>
            </a:lvl9pPr>
          </a:lstStyle>
          <a:p xmlns:a="http://schemas.openxmlformats.org/drawingml/2006/main">
            <a:pPr>
              <a:defRPr sz="1200" b="0">
                <a:solidFill>
                  <a:srgbClr val="617078"/>
                </a:solidFill>
                <a:latin typeface="Arial"/>
                <a:ea typeface="Arial"/>
                <a:cs typeface="Arial"/>
              </a:defRPr>
            </a:pPr>
            <a:r>
              <a:rPr sz="1200" b="0">
                <a:solidFill>
                  <a:srgbClr val="617078"/>
                </a:solidFill>
                <a:latin typeface="Arial"/>
                <a:ea typeface="Arial"/>
                <a:cs typeface="Arial"/>
              </a:rPr>
              <a:t>11</a:t>
            </a:r>
          </a:p>
        </p:txBody>
      </p:sp>
      <p:pic>
        <p:nvPicPr>
          <p:cNvPr id="4" name="">
            <a:extLst xmlns:a="http://schemas.openxmlformats.org/drawingml/2006/main">
              <a:ext uri="{FF2B5EF4-FFF2-40B4-BE49-F238E27FC236}">
                <a16:creationId xmlns:a16="http://schemas.microsoft.com/office/drawing/2014/main" id="{197D4E73-4C4E-4671-B64C-F2C1C33683C9}"/>
              </a:ext>
            </a:extLst>
          </p:cNvPr>
          <p:cNvPicPr>
            <a:picLocks xmlns:a="http://schemas.openxmlformats.org/drawingml/2006/main" noChangeAspect="1"/>
          </p:cNvPicPr>
          <p:nvPr/>
        </p:nvPicPr>
        <p:blipFill>
          <a:blip xmlns:r="http://schemas.openxmlformats.org/officeDocument/2006/relationships" xmlns:a="http://schemas.openxmlformats.org/drawingml/2006/main" r:embed="R5f9ba060c21a4d4e"/>
          <a:stretch xmlns:a="http://schemas.openxmlformats.org/drawingml/2006/main"/>
        </p:blipFill>
        <p:spPr>
          <a:xfrm xmlns:a="http://schemas.openxmlformats.org/drawingml/2006/main">
            <a:off x="1051824" y="2381250"/>
            <a:ext cx="1649202" cy="3571875"/>
          </a:xfrm>
          <a:prstGeom xmlns:a="http://schemas.openxmlformats.org/drawingml/2006/main" prst="rect">
            <a:avLst/>
          </a:prstGeom>
        </p:spPr>
      </p:pic>
      <p:sp>
        <p:nvSpPr>
          <p:cNvPr id="5" name="app-text-2">
            <a:extLst xmlns:a="http://schemas.openxmlformats.org/drawingml/2006/main">
              <a:ext uri="{FF2B5EF4-FFF2-40B4-BE49-F238E27FC236}">
                <a16:creationId xmlns:a16="http://schemas.microsoft.com/office/drawing/2014/main" id="{8717E2BD-4CEA-4759-93E8-F5033150F204}"/>
              </a:ext>
            </a:extLst>
          </p:cNvPr>
          <p:cNvSpPr>
            <a:spLocks xmlns:a="http://schemas.openxmlformats.org/drawingml/2006/main" noGrp="1"/>
          </p:cNvSpPr>
          <p:nvPr/>
        </p:nvSpPr>
        <p:spPr>
          <a:xfrm xmlns:a="http://schemas.openxmlformats.org/drawingml/2006/main">
            <a:off x="685800" y="6019800"/>
            <a:ext cx="2381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617078"/>
                </a:solidFill>
                <a:latin typeface="Arial"/>
                <a:ea typeface="Arial"/>
                <a:cs typeface="Arial"/>
              </a:defRPr>
            </a:defPPr>
            <a:lvl1pPr>
              <a:defRPr sz="1425" b="0">
                <a:solidFill>
                  <a:srgbClr val="617078"/>
                </a:solidFill>
                <a:latin typeface="Arial"/>
                <a:ea typeface="Arial"/>
                <a:cs typeface="Arial"/>
              </a:defRPr>
            </a:lvl1pPr>
            <a:lvl2pPr>
              <a:defRPr sz="1425" b="0">
                <a:solidFill>
                  <a:srgbClr val="617078"/>
                </a:solidFill>
                <a:latin typeface="Arial"/>
                <a:ea typeface="Arial"/>
                <a:cs typeface="Arial"/>
              </a:defRPr>
            </a:lvl2pPr>
            <a:lvl3pPr>
              <a:defRPr sz="1425" b="0">
                <a:solidFill>
                  <a:srgbClr val="617078"/>
                </a:solidFill>
                <a:latin typeface="Arial"/>
                <a:ea typeface="Arial"/>
                <a:cs typeface="Arial"/>
              </a:defRPr>
            </a:lvl3pPr>
            <a:lvl4pPr>
              <a:defRPr sz="1425" b="0">
                <a:solidFill>
                  <a:srgbClr val="617078"/>
                </a:solidFill>
                <a:latin typeface="Arial"/>
                <a:ea typeface="Arial"/>
                <a:cs typeface="Arial"/>
              </a:defRPr>
            </a:lvl4pPr>
            <a:lvl5pPr>
              <a:defRPr sz="1425" b="0">
                <a:solidFill>
                  <a:srgbClr val="617078"/>
                </a:solidFill>
                <a:latin typeface="Arial"/>
                <a:ea typeface="Arial"/>
                <a:cs typeface="Arial"/>
              </a:defRPr>
            </a:lvl5pPr>
            <a:lvl6pPr>
              <a:defRPr sz="1425" b="0">
                <a:solidFill>
                  <a:srgbClr val="617078"/>
                </a:solidFill>
                <a:latin typeface="Arial"/>
                <a:ea typeface="Arial"/>
                <a:cs typeface="Arial"/>
              </a:defRPr>
            </a:lvl6pPr>
            <a:lvl7pPr>
              <a:defRPr sz="1425" b="0">
                <a:solidFill>
                  <a:srgbClr val="617078"/>
                </a:solidFill>
                <a:latin typeface="Arial"/>
                <a:ea typeface="Arial"/>
                <a:cs typeface="Arial"/>
              </a:defRPr>
            </a:lvl7pPr>
            <a:lvl8pPr>
              <a:defRPr sz="1425" b="0">
                <a:solidFill>
                  <a:srgbClr val="617078"/>
                </a:solidFill>
                <a:latin typeface="Arial"/>
                <a:ea typeface="Arial"/>
                <a:cs typeface="Arial"/>
              </a:defRPr>
            </a:lvl8pPr>
            <a:lvl9pPr>
              <a:defRPr sz="1425" b="0">
                <a:solidFill>
                  <a:srgbClr val="617078"/>
                </a:solidFill>
                <a:latin typeface="Arial"/>
                <a:ea typeface="Arial"/>
                <a:cs typeface="Arial"/>
              </a:defRPr>
            </a:lvl9pPr>
          </a:lstStyle>
          <a:p xmlns:a="http://schemas.openxmlformats.org/drawingml/2006/main">
            <a:pPr>
              <a:defRPr sz="1425" b="0">
                <a:solidFill>
                  <a:srgbClr val="617078"/>
                </a:solidFill>
                <a:latin typeface="Arial"/>
                <a:ea typeface="Arial"/>
                <a:cs typeface="Arial"/>
              </a:defRPr>
            </a:pPr>
            <a:r>
              <a:rPr sz="1425" b="0">
                <a:solidFill>
                  <a:srgbClr val="617078"/>
                </a:solidFill>
                <a:latin typeface="Arial"/>
                <a:ea typeface="Arial"/>
                <a:cs typeface="Arial"/>
              </a:rPr>
              <a:t>Aldawaa</a:t>
            </a:r>
          </a:p>
        </p:txBody>
      </p:sp>
      <p:pic>
        <p:nvPicPr>
          <p:cNvPr id="6" name="">
            <a:extLst xmlns:a="http://schemas.openxmlformats.org/drawingml/2006/main">
              <a:ext uri="{FF2B5EF4-FFF2-40B4-BE49-F238E27FC236}">
                <a16:creationId xmlns:a16="http://schemas.microsoft.com/office/drawing/2014/main" id="{5154999E-3F97-420C-B051-DAEB619357D3}"/>
              </a:ext>
            </a:extLst>
          </p:cNvPr>
          <p:cNvPicPr>
            <a:picLocks xmlns:a="http://schemas.openxmlformats.org/drawingml/2006/main" noChangeAspect="1"/>
          </p:cNvPicPr>
          <p:nvPr/>
        </p:nvPicPr>
        <p:blipFill>
          <a:blip xmlns:r="http://schemas.openxmlformats.org/officeDocument/2006/relationships" xmlns:a="http://schemas.openxmlformats.org/drawingml/2006/main" r:embed="Rad3ddf39ac6241d8"/>
          <a:stretch xmlns:a="http://schemas.openxmlformats.org/drawingml/2006/main"/>
        </p:blipFill>
        <p:spPr>
          <a:xfrm xmlns:a="http://schemas.openxmlformats.org/drawingml/2006/main">
            <a:off x="3718824" y="2381250"/>
            <a:ext cx="1649202" cy="3571875"/>
          </a:xfrm>
          <a:prstGeom xmlns:a="http://schemas.openxmlformats.org/drawingml/2006/main" prst="rect">
            <a:avLst/>
          </a:prstGeom>
        </p:spPr>
      </p:pic>
      <p:sp>
        <p:nvSpPr>
          <p:cNvPr id="7" name="app-text-3">
            <a:extLst xmlns:a="http://schemas.openxmlformats.org/drawingml/2006/main">
              <a:ext uri="{FF2B5EF4-FFF2-40B4-BE49-F238E27FC236}">
                <a16:creationId xmlns:a16="http://schemas.microsoft.com/office/drawing/2014/main" id="{53C00323-B1C4-4787-B221-C17C2B24582E}"/>
              </a:ext>
            </a:extLst>
          </p:cNvPr>
          <p:cNvSpPr>
            <a:spLocks xmlns:a="http://schemas.openxmlformats.org/drawingml/2006/main" noGrp="1"/>
          </p:cNvSpPr>
          <p:nvPr/>
        </p:nvSpPr>
        <p:spPr>
          <a:xfrm xmlns:a="http://schemas.openxmlformats.org/drawingml/2006/main">
            <a:off x="3352800" y="6019800"/>
            <a:ext cx="2381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617078"/>
                </a:solidFill>
                <a:latin typeface="Arial"/>
                <a:ea typeface="Arial"/>
                <a:cs typeface="Arial"/>
              </a:defRPr>
            </a:defPPr>
            <a:lvl1pPr>
              <a:defRPr sz="1425" b="0">
                <a:solidFill>
                  <a:srgbClr val="617078"/>
                </a:solidFill>
                <a:latin typeface="Arial"/>
                <a:ea typeface="Arial"/>
                <a:cs typeface="Arial"/>
              </a:defRPr>
            </a:lvl1pPr>
            <a:lvl2pPr>
              <a:defRPr sz="1425" b="0">
                <a:solidFill>
                  <a:srgbClr val="617078"/>
                </a:solidFill>
                <a:latin typeface="Arial"/>
                <a:ea typeface="Arial"/>
                <a:cs typeface="Arial"/>
              </a:defRPr>
            </a:lvl2pPr>
            <a:lvl3pPr>
              <a:defRPr sz="1425" b="0">
                <a:solidFill>
                  <a:srgbClr val="617078"/>
                </a:solidFill>
                <a:latin typeface="Arial"/>
                <a:ea typeface="Arial"/>
                <a:cs typeface="Arial"/>
              </a:defRPr>
            </a:lvl3pPr>
            <a:lvl4pPr>
              <a:defRPr sz="1425" b="0">
                <a:solidFill>
                  <a:srgbClr val="617078"/>
                </a:solidFill>
                <a:latin typeface="Arial"/>
                <a:ea typeface="Arial"/>
                <a:cs typeface="Arial"/>
              </a:defRPr>
            </a:lvl4pPr>
            <a:lvl5pPr>
              <a:defRPr sz="1425" b="0">
                <a:solidFill>
                  <a:srgbClr val="617078"/>
                </a:solidFill>
                <a:latin typeface="Arial"/>
                <a:ea typeface="Arial"/>
                <a:cs typeface="Arial"/>
              </a:defRPr>
            </a:lvl5pPr>
            <a:lvl6pPr>
              <a:defRPr sz="1425" b="0">
                <a:solidFill>
                  <a:srgbClr val="617078"/>
                </a:solidFill>
                <a:latin typeface="Arial"/>
                <a:ea typeface="Arial"/>
                <a:cs typeface="Arial"/>
              </a:defRPr>
            </a:lvl6pPr>
            <a:lvl7pPr>
              <a:defRPr sz="1425" b="0">
                <a:solidFill>
                  <a:srgbClr val="617078"/>
                </a:solidFill>
                <a:latin typeface="Arial"/>
                <a:ea typeface="Arial"/>
                <a:cs typeface="Arial"/>
              </a:defRPr>
            </a:lvl7pPr>
            <a:lvl8pPr>
              <a:defRPr sz="1425" b="0">
                <a:solidFill>
                  <a:srgbClr val="617078"/>
                </a:solidFill>
                <a:latin typeface="Arial"/>
                <a:ea typeface="Arial"/>
                <a:cs typeface="Arial"/>
              </a:defRPr>
            </a:lvl8pPr>
            <a:lvl9pPr>
              <a:defRPr sz="1425" b="0">
                <a:solidFill>
                  <a:srgbClr val="617078"/>
                </a:solidFill>
                <a:latin typeface="Arial"/>
                <a:ea typeface="Arial"/>
                <a:cs typeface="Arial"/>
              </a:defRPr>
            </a:lvl9pPr>
          </a:lstStyle>
          <a:p xmlns:a="http://schemas.openxmlformats.org/drawingml/2006/main">
            <a:pPr>
              <a:defRPr sz="1425" b="0">
                <a:solidFill>
                  <a:srgbClr val="617078"/>
                </a:solidFill>
                <a:latin typeface="Arial"/>
                <a:ea typeface="Arial"/>
                <a:cs typeface="Arial"/>
              </a:defRPr>
            </a:pPr>
            <a:r>
              <a:rPr sz="1425" b="0">
                <a:solidFill>
                  <a:srgbClr val="617078"/>
                </a:solidFill>
                <a:latin typeface="Arial"/>
                <a:ea typeface="Arial"/>
                <a:cs typeface="Arial"/>
              </a:rPr>
              <a:t>AWPT</a:t>
            </a:r>
          </a:p>
        </p:txBody>
      </p:sp>
      <p:pic>
        <p:nvPicPr>
          <p:cNvPr id="8" name="">
            <a:extLst xmlns:a="http://schemas.openxmlformats.org/drawingml/2006/main">
              <a:ext uri="{FF2B5EF4-FFF2-40B4-BE49-F238E27FC236}">
                <a16:creationId xmlns:a16="http://schemas.microsoft.com/office/drawing/2014/main" id="{DF557A97-0CEA-4484-9CAE-4A3564F2CF46}"/>
              </a:ext>
            </a:extLst>
          </p:cNvPr>
          <p:cNvPicPr>
            <a:picLocks xmlns:a="http://schemas.openxmlformats.org/drawingml/2006/main" noChangeAspect="1"/>
          </p:cNvPicPr>
          <p:nvPr/>
        </p:nvPicPr>
        <p:blipFill>
          <a:blip xmlns:r="http://schemas.openxmlformats.org/officeDocument/2006/relationships" xmlns:a="http://schemas.openxmlformats.org/drawingml/2006/main" r:embed="Re614c0169de64e6e"/>
          <a:stretch xmlns:a="http://schemas.openxmlformats.org/drawingml/2006/main"/>
        </p:blipFill>
        <p:spPr>
          <a:xfrm xmlns:a="http://schemas.openxmlformats.org/drawingml/2006/main">
            <a:off x="6385824" y="2381250"/>
            <a:ext cx="1649202" cy="3571875"/>
          </a:xfrm>
          <a:prstGeom xmlns:a="http://schemas.openxmlformats.org/drawingml/2006/main" prst="rect">
            <a:avLst/>
          </a:prstGeom>
        </p:spPr>
      </p:pic>
      <p:sp>
        <p:nvSpPr>
          <p:cNvPr id="9" name="app-text-4">
            <a:extLst xmlns:a="http://schemas.openxmlformats.org/drawingml/2006/main">
              <a:ext uri="{FF2B5EF4-FFF2-40B4-BE49-F238E27FC236}">
                <a16:creationId xmlns:a16="http://schemas.microsoft.com/office/drawing/2014/main" id="{E043AACF-BAEE-4F7A-80E4-1FFF34C9A8B3}"/>
              </a:ext>
            </a:extLst>
          </p:cNvPr>
          <p:cNvSpPr>
            <a:spLocks xmlns:a="http://schemas.openxmlformats.org/drawingml/2006/main" noGrp="1"/>
          </p:cNvSpPr>
          <p:nvPr/>
        </p:nvSpPr>
        <p:spPr>
          <a:xfrm xmlns:a="http://schemas.openxmlformats.org/drawingml/2006/main">
            <a:off x="6019800" y="6019800"/>
            <a:ext cx="2381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617078"/>
                </a:solidFill>
                <a:latin typeface="Arial"/>
                <a:ea typeface="Arial"/>
                <a:cs typeface="Arial"/>
              </a:defRPr>
            </a:defPPr>
            <a:lvl1pPr>
              <a:defRPr sz="1425" b="0">
                <a:solidFill>
                  <a:srgbClr val="617078"/>
                </a:solidFill>
                <a:latin typeface="Arial"/>
                <a:ea typeface="Arial"/>
                <a:cs typeface="Arial"/>
              </a:defRPr>
            </a:lvl1pPr>
            <a:lvl2pPr>
              <a:defRPr sz="1425" b="0">
                <a:solidFill>
                  <a:srgbClr val="617078"/>
                </a:solidFill>
                <a:latin typeface="Arial"/>
                <a:ea typeface="Arial"/>
                <a:cs typeface="Arial"/>
              </a:defRPr>
            </a:lvl2pPr>
            <a:lvl3pPr>
              <a:defRPr sz="1425" b="0">
                <a:solidFill>
                  <a:srgbClr val="617078"/>
                </a:solidFill>
                <a:latin typeface="Arial"/>
                <a:ea typeface="Arial"/>
                <a:cs typeface="Arial"/>
              </a:defRPr>
            </a:lvl3pPr>
            <a:lvl4pPr>
              <a:defRPr sz="1425" b="0">
                <a:solidFill>
                  <a:srgbClr val="617078"/>
                </a:solidFill>
                <a:latin typeface="Arial"/>
                <a:ea typeface="Arial"/>
                <a:cs typeface="Arial"/>
              </a:defRPr>
            </a:lvl4pPr>
            <a:lvl5pPr>
              <a:defRPr sz="1425" b="0">
                <a:solidFill>
                  <a:srgbClr val="617078"/>
                </a:solidFill>
                <a:latin typeface="Arial"/>
                <a:ea typeface="Arial"/>
                <a:cs typeface="Arial"/>
              </a:defRPr>
            </a:lvl5pPr>
            <a:lvl6pPr>
              <a:defRPr sz="1425" b="0">
                <a:solidFill>
                  <a:srgbClr val="617078"/>
                </a:solidFill>
                <a:latin typeface="Arial"/>
                <a:ea typeface="Arial"/>
                <a:cs typeface="Arial"/>
              </a:defRPr>
            </a:lvl6pPr>
            <a:lvl7pPr>
              <a:defRPr sz="1425" b="0">
                <a:solidFill>
                  <a:srgbClr val="617078"/>
                </a:solidFill>
                <a:latin typeface="Arial"/>
                <a:ea typeface="Arial"/>
                <a:cs typeface="Arial"/>
              </a:defRPr>
            </a:lvl7pPr>
            <a:lvl8pPr>
              <a:defRPr sz="1425" b="0">
                <a:solidFill>
                  <a:srgbClr val="617078"/>
                </a:solidFill>
                <a:latin typeface="Arial"/>
                <a:ea typeface="Arial"/>
                <a:cs typeface="Arial"/>
              </a:defRPr>
            </a:lvl8pPr>
            <a:lvl9pPr>
              <a:defRPr sz="1425" b="0">
                <a:solidFill>
                  <a:srgbClr val="617078"/>
                </a:solidFill>
                <a:latin typeface="Arial"/>
                <a:ea typeface="Arial"/>
                <a:cs typeface="Arial"/>
              </a:defRPr>
            </a:lvl9pPr>
          </a:lstStyle>
          <a:p xmlns:a="http://schemas.openxmlformats.org/drawingml/2006/main">
            <a:pPr>
              <a:defRPr sz="1425" b="0">
                <a:solidFill>
                  <a:srgbClr val="617078"/>
                </a:solidFill>
                <a:latin typeface="Arial"/>
                <a:ea typeface="Arial"/>
                <a:cs typeface="Arial"/>
              </a:defRPr>
            </a:pPr>
            <a:r>
              <a:rPr sz="1425" b="0">
                <a:solidFill>
                  <a:srgbClr val="617078"/>
                </a:solidFill>
                <a:latin typeface="Arial"/>
                <a:ea typeface="Arial"/>
                <a:cs typeface="Arial"/>
              </a:rPr>
              <a:t>Budget Saudi</a:t>
            </a:r>
          </a:p>
        </p:txBody>
      </p:sp>
      <p:pic>
        <p:nvPicPr>
          <p:cNvPr id="10" name="">
            <a:extLst xmlns:a="http://schemas.openxmlformats.org/drawingml/2006/main">
              <a:ext uri="{FF2B5EF4-FFF2-40B4-BE49-F238E27FC236}">
                <a16:creationId xmlns:a16="http://schemas.microsoft.com/office/drawing/2014/main" id="{4CA7F960-E6C9-47B4-A806-4517A01AB492}"/>
              </a:ext>
            </a:extLst>
          </p:cNvPr>
          <p:cNvPicPr>
            <a:picLocks xmlns:a="http://schemas.openxmlformats.org/drawingml/2006/main" noChangeAspect="1"/>
          </p:cNvPicPr>
          <p:nvPr/>
        </p:nvPicPr>
        <p:blipFill>
          <a:blip xmlns:r="http://schemas.openxmlformats.org/officeDocument/2006/relationships" xmlns:a="http://schemas.openxmlformats.org/drawingml/2006/main" r:embed="R64b0b1275fa44dee"/>
          <a:stretch xmlns:a="http://schemas.openxmlformats.org/drawingml/2006/main"/>
        </p:blipFill>
        <p:spPr>
          <a:xfrm xmlns:a="http://schemas.openxmlformats.org/drawingml/2006/main">
            <a:off x="9052824" y="2381250"/>
            <a:ext cx="1649202" cy="3571875"/>
          </a:xfrm>
          <a:prstGeom xmlns:a="http://schemas.openxmlformats.org/drawingml/2006/main" prst="rect">
            <a:avLst/>
          </a:prstGeom>
        </p:spPr>
      </p:pic>
      <p:sp>
        <p:nvSpPr>
          <p:cNvPr id="11" name="app-text-5">
            <a:extLst xmlns:a="http://schemas.openxmlformats.org/drawingml/2006/main">
              <a:ext uri="{FF2B5EF4-FFF2-40B4-BE49-F238E27FC236}">
                <a16:creationId xmlns:a16="http://schemas.microsoft.com/office/drawing/2014/main" id="{253D99E3-47ED-48C2-9EDF-089F71C16761}"/>
              </a:ext>
            </a:extLst>
          </p:cNvPr>
          <p:cNvSpPr>
            <a:spLocks xmlns:a="http://schemas.openxmlformats.org/drawingml/2006/main" noGrp="1"/>
          </p:cNvSpPr>
          <p:nvPr/>
        </p:nvSpPr>
        <p:spPr>
          <a:xfrm xmlns:a="http://schemas.openxmlformats.org/drawingml/2006/main">
            <a:off x="8686800" y="6019800"/>
            <a:ext cx="2381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617078"/>
                </a:solidFill>
                <a:latin typeface="Arial"/>
                <a:ea typeface="Arial"/>
                <a:cs typeface="Arial"/>
              </a:defRPr>
            </a:defPPr>
            <a:lvl1pPr>
              <a:defRPr sz="1425" b="0">
                <a:solidFill>
                  <a:srgbClr val="617078"/>
                </a:solidFill>
                <a:latin typeface="Arial"/>
                <a:ea typeface="Arial"/>
                <a:cs typeface="Arial"/>
              </a:defRPr>
            </a:lvl1pPr>
            <a:lvl2pPr>
              <a:defRPr sz="1425" b="0">
                <a:solidFill>
                  <a:srgbClr val="617078"/>
                </a:solidFill>
                <a:latin typeface="Arial"/>
                <a:ea typeface="Arial"/>
                <a:cs typeface="Arial"/>
              </a:defRPr>
            </a:lvl2pPr>
            <a:lvl3pPr>
              <a:defRPr sz="1425" b="0">
                <a:solidFill>
                  <a:srgbClr val="617078"/>
                </a:solidFill>
                <a:latin typeface="Arial"/>
                <a:ea typeface="Arial"/>
                <a:cs typeface="Arial"/>
              </a:defRPr>
            </a:lvl3pPr>
            <a:lvl4pPr>
              <a:defRPr sz="1425" b="0">
                <a:solidFill>
                  <a:srgbClr val="617078"/>
                </a:solidFill>
                <a:latin typeface="Arial"/>
                <a:ea typeface="Arial"/>
                <a:cs typeface="Arial"/>
              </a:defRPr>
            </a:lvl4pPr>
            <a:lvl5pPr>
              <a:defRPr sz="1425" b="0">
                <a:solidFill>
                  <a:srgbClr val="617078"/>
                </a:solidFill>
                <a:latin typeface="Arial"/>
                <a:ea typeface="Arial"/>
                <a:cs typeface="Arial"/>
              </a:defRPr>
            </a:lvl5pPr>
            <a:lvl6pPr>
              <a:defRPr sz="1425" b="0">
                <a:solidFill>
                  <a:srgbClr val="617078"/>
                </a:solidFill>
                <a:latin typeface="Arial"/>
                <a:ea typeface="Arial"/>
                <a:cs typeface="Arial"/>
              </a:defRPr>
            </a:lvl6pPr>
            <a:lvl7pPr>
              <a:defRPr sz="1425" b="0">
                <a:solidFill>
                  <a:srgbClr val="617078"/>
                </a:solidFill>
                <a:latin typeface="Arial"/>
                <a:ea typeface="Arial"/>
                <a:cs typeface="Arial"/>
              </a:defRPr>
            </a:lvl7pPr>
            <a:lvl8pPr>
              <a:defRPr sz="1425" b="0">
                <a:solidFill>
                  <a:srgbClr val="617078"/>
                </a:solidFill>
                <a:latin typeface="Arial"/>
                <a:ea typeface="Arial"/>
                <a:cs typeface="Arial"/>
              </a:defRPr>
            </a:lvl8pPr>
            <a:lvl9pPr>
              <a:defRPr sz="1425" b="0">
                <a:solidFill>
                  <a:srgbClr val="617078"/>
                </a:solidFill>
                <a:latin typeface="Arial"/>
                <a:ea typeface="Arial"/>
                <a:cs typeface="Arial"/>
              </a:defRPr>
            </a:lvl9pPr>
          </a:lstStyle>
          <a:p xmlns:a="http://schemas.openxmlformats.org/drawingml/2006/main">
            <a:pPr>
              <a:defRPr sz="1425" b="0">
                <a:solidFill>
                  <a:srgbClr val="617078"/>
                </a:solidFill>
                <a:latin typeface="Arial"/>
                <a:ea typeface="Arial"/>
                <a:cs typeface="Arial"/>
              </a:defRPr>
            </a:pPr>
            <a:r>
              <a:rPr sz="1425" b="0">
                <a:solidFill>
                  <a:srgbClr val="617078"/>
                </a:solidFill>
                <a:latin typeface="Arial"/>
                <a:ea typeface="Arial"/>
                <a:cs typeface="Arial"/>
              </a:rPr>
              <a:t>First Avenue</a:t>
            </a:r>
          </a:p>
        </p:txBody>
      </p:sp>
    </p:spTree>
    <p:extLst>
      <p:ext uri="{BB962C8B-B14F-4D97-AF65-F5344CB8AC3E}">
        <p14:creationId xmlns:p14="http://schemas.microsoft.com/office/powerpoint/2010/main" val="1193551390"/>
      </p:ext>
    </p:extLst>
  </p:cSld>
</p:sld>
</file>

<file path=ppt/slides/slide12.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64987497-458E-43FA-A2CE-2861E159989D}"/>
              </a:ext>
            </a:extLst>
          </p:cNvPr>
          <p:cNvPicPr>
            <a:picLocks xmlns:a="http://schemas.openxmlformats.org/drawingml/2006/main" noChangeAspect="1"/>
          </p:cNvPicPr>
          <p:nvPr/>
        </p:nvPicPr>
        <p:blipFill>
          <a:blip xmlns:r="http://schemas.openxmlformats.org/officeDocument/2006/relationships" xmlns:a="http://schemas.openxmlformats.org/drawingml/2006/main" r:embed="R19f4e3246e5a48bc"/>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app-text-0">
            <a:extLst xmlns:a="http://schemas.openxmlformats.org/drawingml/2006/main">
              <a:ext uri="{FF2B5EF4-FFF2-40B4-BE49-F238E27FC236}">
                <a16:creationId xmlns:a16="http://schemas.microsoft.com/office/drawing/2014/main" id="{5C9994BA-5B3B-43F1-90AD-29C70E45E07B}"/>
              </a:ext>
            </a:extLst>
          </p:cNvPr>
          <p:cNvSpPr>
            <a:spLocks xmlns:a="http://schemas.openxmlformats.org/drawingml/2006/main" noGrp="1"/>
          </p:cNvSpPr>
          <p:nvPr/>
        </p:nvSpPr>
        <p:spPr>
          <a:xfrm xmlns:a="http://schemas.openxmlformats.org/drawingml/2006/main">
            <a:off x="685800" y="1381125"/>
            <a:ext cx="10668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450" b="1">
                <a:solidFill>
                  <a:srgbClr val="172329"/>
                </a:solidFill>
                <a:latin typeface="Arial"/>
                <a:ea typeface="Arial"/>
                <a:cs typeface="Arial"/>
              </a:defRPr>
            </a:defPPr>
            <a:lvl1pPr>
              <a:defRPr sz="3450" b="1">
                <a:solidFill>
                  <a:srgbClr val="172329"/>
                </a:solidFill>
                <a:latin typeface="Arial"/>
                <a:ea typeface="Arial"/>
                <a:cs typeface="Arial"/>
              </a:defRPr>
            </a:lvl1pPr>
            <a:lvl2pPr>
              <a:defRPr sz="3450" b="1">
                <a:solidFill>
                  <a:srgbClr val="172329"/>
                </a:solidFill>
                <a:latin typeface="Arial"/>
                <a:ea typeface="Arial"/>
                <a:cs typeface="Arial"/>
              </a:defRPr>
            </a:lvl2pPr>
            <a:lvl3pPr>
              <a:defRPr sz="3450" b="1">
                <a:solidFill>
                  <a:srgbClr val="172329"/>
                </a:solidFill>
                <a:latin typeface="Arial"/>
                <a:ea typeface="Arial"/>
                <a:cs typeface="Arial"/>
              </a:defRPr>
            </a:lvl3pPr>
            <a:lvl4pPr>
              <a:defRPr sz="3450" b="1">
                <a:solidFill>
                  <a:srgbClr val="172329"/>
                </a:solidFill>
                <a:latin typeface="Arial"/>
                <a:ea typeface="Arial"/>
                <a:cs typeface="Arial"/>
              </a:defRPr>
            </a:lvl4pPr>
            <a:lvl5pPr>
              <a:defRPr sz="3450" b="1">
                <a:solidFill>
                  <a:srgbClr val="172329"/>
                </a:solidFill>
                <a:latin typeface="Arial"/>
                <a:ea typeface="Arial"/>
                <a:cs typeface="Arial"/>
              </a:defRPr>
            </a:lvl5pPr>
            <a:lvl6pPr>
              <a:defRPr sz="3450" b="1">
                <a:solidFill>
                  <a:srgbClr val="172329"/>
                </a:solidFill>
                <a:latin typeface="Arial"/>
                <a:ea typeface="Arial"/>
                <a:cs typeface="Arial"/>
              </a:defRPr>
            </a:lvl6pPr>
            <a:lvl7pPr>
              <a:defRPr sz="3450" b="1">
                <a:solidFill>
                  <a:srgbClr val="172329"/>
                </a:solidFill>
                <a:latin typeface="Arial"/>
                <a:ea typeface="Arial"/>
                <a:cs typeface="Arial"/>
              </a:defRPr>
            </a:lvl7pPr>
            <a:lvl8pPr>
              <a:defRPr sz="3450" b="1">
                <a:solidFill>
                  <a:srgbClr val="172329"/>
                </a:solidFill>
                <a:latin typeface="Arial"/>
                <a:ea typeface="Arial"/>
                <a:cs typeface="Arial"/>
              </a:defRPr>
            </a:lvl8pPr>
            <a:lvl9pPr>
              <a:defRPr sz="3450" b="1">
                <a:solidFill>
                  <a:srgbClr val="172329"/>
                </a:solidFill>
                <a:latin typeface="Arial"/>
                <a:ea typeface="Arial"/>
                <a:cs typeface="Arial"/>
              </a:defRPr>
            </a:lvl9pPr>
          </a:lstStyle>
          <a:p xmlns:a="http://schemas.openxmlformats.org/drawingml/2006/main">
            <a:pPr>
              <a:defRPr sz="3450" b="1">
                <a:solidFill>
                  <a:srgbClr val="172329"/>
                </a:solidFill>
                <a:latin typeface="Arial"/>
                <a:ea typeface="Arial"/>
                <a:cs typeface="Arial"/>
              </a:defRPr>
            </a:pPr>
            <a:r>
              <a:rPr sz="3450" b="1">
                <a:solidFill>
                  <a:srgbClr val="172329"/>
                </a:solidFill>
                <a:latin typeface="Arial"/>
                <a:ea typeface="Arial"/>
                <a:cs typeface="Arial"/>
              </a:rPr>
              <a:t>More client IR app designs</a:t>
            </a:r>
          </a:p>
        </p:txBody>
      </p:sp>
      <p:sp>
        <p:nvSpPr>
          <p:cNvPr id="3" name="app-text-1">
            <a:extLst xmlns:a="http://schemas.openxmlformats.org/drawingml/2006/main">
              <a:ext uri="{FF2B5EF4-FFF2-40B4-BE49-F238E27FC236}">
                <a16:creationId xmlns:a16="http://schemas.microsoft.com/office/drawing/2014/main" id="{63835E62-A929-4FCB-AA60-2746014A9531}"/>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defRPr sz="1200" b="0">
                <a:solidFill>
                  <a:srgbClr val="617078"/>
                </a:solidFill>
                <a:latin typeface="Arial"/>
                <a:ea typeface="Arial"/>
                <a:cs typeface="Arial"/>
              </a:defRPr>
            </a:lvl1pPr>
            <a:lvl2pPr>
              <a:defRPr sz="1200" b="0">
                <a:solidFill>
                  <a:srgbClr val="617078"/>
                </a:solidFill>
                <a:latin typeface="Arial"/>
                <a:ea typeface="Arial"/>
                <a:cs typeface="Arial"/>
              </a:defRPr>
            </a:lvl2pPr>
            <a:lvl3pPr>
              <a:defRPr sz="1200" b="0">
                <a:solidFill>
                  <a:srgbClr val="617078"/>
                </a:solidFill>
                <a:latin typeface="Arial"/>
                <a:ea typeface="Arial"/>
                <a:cs typeface="Arial"/>
              </a:defRPr>
            </a:lvl3pPr>
            <a:lvl4pPr>
              <a:defRPr sz="1200" b="0">
                <a:solidFill>
                  <a:srgbClr val="617078"/>
                </a:solidFill>
                <a:latin typeface="Arial"/>
                <a:ea typeface="Arial"/>
                <a:cs typeface="Arial"/>
              </a:defRPr>
            </a:lvl4pPr>
            <a:lvl5pPr>
              <a:defRPr sz="1200" b="0">
                <a:solidFill>
                  <a:srgbClr val="617078"/>
                </a:solidFill>
                <a:latin typeface="Arial"/>
                <a:ea typeface="Arial"/>
                <a:cs typeface="Arial"/>
              </a:defRPr>
            </a:lvl5pPr>
            <a:lvl6pPr>
              <a:defRPr sz="1200" b="0">
                <a:solidFill>
                  <a:srgbClr val="617078"/>
                </a:solidFill>
                <a:latin typeface="Arial"/>
                <a:ea typeface="Arial"/>
                <a:cs typeface="Arial"/>
              </a:defRPr>
            </a:lvl6pPr>
            <a:lvl7pPr>
              <a:defRPr sz="1200" b="0">
                <a:solidFill>
                  <a:srgbClr val="617078"/>
                </a:solidFill>
                <a:latin typeface="Arial"/>
                <a:ea typeface="Arial"/>
                <a:cs typeface="Arial"/>
              </a:defRPr>
            </a:lvl7pPr>
            <a:lvl8pPr>
              <a:defRPr sz="1200" b="0">
                <a:solidFill>
                  <a:srgbClr val="617078"/>
                </a:solidFill>
                <a:latin typeface="Arial"/>
                <a:ea typeface="Arial"/>
                <a:cs typeface="Arial"/>
              </a:defRPr>
            </a:lvl8pPr>
            <a:lvl9pPr>
              <a:defRPr sz="1200" b="0">
                <a:solidFill>
                  <a:srgbClr val="617078"/>
                </a:solidFill>
                <a:latin typeface="Arial"/>
                <a:ea typeface="Arial"/>
                <a:cs typeface="Arial"/>
              </a:defRPr>
            </a:lvl9pPr>
          </a:lstStyle>
          <a:p xmlns:a="http://schemas.openxmlformats.org/drawingml/2006/main">
            <a:pPr>
              <a:defRPr sz="1200" b="0">
                <a:solidFill>
                  <a:srgbClr val="617078"/>
                </a:solidFill>
                <a:latin typeface="Arial"/>
                <a:ea typeface="Arial"/>
                <a:cs typeface="Arial"/>
              </a:defRPr>
            </a:pPr>
            <a:r>
              <a:rPr sz="1200" b="0">
                <a:solidFill>
                  <a:srgbClr val="617078"/>
                </a:solidFill>
                <a:latin typeface="Arial"/>
                <a:ea typeface="Arial"/>
                <a:cs typeface="Arial"/>
              </a:rPr>
              <a:t>12</a:t>
            </a:r>
          </a:p>
        </p:txBody>
      </p:sp>
      <p:pic>
        <p:nvPicPr>
          <p:cNvPr id="4" name="">
            <a:extLst xmlns:a="http://schemas.openxmlformats.org/drawingml/2006/main">
              <a:ext uri="{FF2B5EF4-FFF2-40B4-BE49-F238E27FC236}">
                <a16:creationId xmlns:a16="http://schemas.microsoft.com/office/drawing/2014/main" id="{B63656C2-BA54-4CA3-A1A4-1449D436EF1D}"/>
              </a:ext>
            </a:extLst>
          </p:cNvPr>
          <p:cNvPicPr>
            <a:picLocks xmlns:a="http://schemas.openxmlformats.org/drawingml/2006/main" noChangeAspect="1"/>
          </p:cNvPicPr>
          <p:nvPr/>
        </p:nvPicPr>
        <p:blipFill>
          <a:blip xmlns:r="http://schemas.openxmlformats.org/officeDocument/2006/relationships" xmlns:a="http://schemas.openxmlformats.org/drawingml/2006/main" r:embed="R8ab0dd4861a24c7f"/>
          <a:stretch xmlns:a="http://schemas.openxmlformats.org/drawingml/2006/main"/>
        </p:blipFill>
        <p:spPr>
          <a:xfrm xmlns:a="http://schemas.openxmlformats.org/drawingml/2006/main">
            <a:off x="1496324" y="2381250"/>
            <a:ext cx="1649202" cy="3571875"/>
          </a:xfrm>
          <a:prstGeom xmlns:a="http://schemas.openxmlformats.org/drawingml/2006/main" prst="rect">
            <a:avLst/>
          </a:prstGeom>
        </p:spPr>
      </p:pic>
      <p:sp>
        <p:nvSpPr>
          <p:cNvPr id="5" name="app-text-2">
            <a:extLst xmlns:a="http://schemas.openxmlformats.org/drawingml/2006/main">
              <a:ext uri="{FF2B5EF4-FFF2-40B4-BE49-F238E27FC236}">
                <a16:creationId xmlns:a16="http://schemas.microsoft.com/office/drawing/2014/main" id="{51F8A3D2-BDCA-47A4-B7D5-8F2379CF4181}"/>
              </a:ext>
            </a:extLst>
          </p:cNvPr>
          <p:cNvSpPr>
            <a:spLocks xmlns:a="http://schemas.openxmlformats.org/drawingml/2006/main" noGrp="1"/>
          </p:cNvSpPr>
          <p:nvPr/>
        </p:nvSpPr>
        <p:spPr>
          <a:xfrm xmlns:a="http://schemas.openxmlformats.org/drawingml/2006/main">
            <a:off x="685800" y="6019800"/>
            <a:ext cx="3270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617078"/>
                </a:solidFill>
                <a:latin typeface="Arial"/>
                <a:ea typeface="Arial"/>
                <a:cs typeface="Arial"/>
              </a:defRPr>
            </a:defPPr>
            <a:lvl1pPr>
              <a:defRPr sz="1425" b="0">
                <a:solidFill>
                  <a:srgbClr val="617078"/>
                </a:solidFill>
                <a:latin typeface="Arial"/>
                <a:ea typeface="Arial"/>
                <a:cs typeface="Arial"/>
              </a:defRPr>
            </a:lvl1pPr>
            <a:lvl2pPr>
              <a:defRPr sz="1425" b="0">
                <a:solidFill>
                  <a:srgbClr val="617078"/>
                </a:solidFill>
                <a:latin typeface="Arial"/>
                <a:ea typeface="Arial"/>
                <a:cs typeface="Arial"/>
              </a:defRPr>
            </a:lvl2pPr>
            <a:lvl3pPr>
              <a:defRPr sz="1425" b="0">
                <a:solidFill>
                  <a:srgbClr val="617078"/>
                </a:solidFill>
                <a:latin typeface="Arial"/>
                <a:ea typeface="Arial"/>
                <a:cs typeface="Arial"/>
              </a:defRPr>
            </a:lvl3pPr>
            <a:lvl4pPr>
              <a:defRPr sz="1425" b="0">
                <a:solidFill>
                  <a:srgbClr val="617078"/>
                </a:solidFill>
                <a:latin typeface="Arial"/>
                <a:ea typeface="Arial"/>
                <a:cs typeface="Arial"/>
              </a:defRPr>
            </a:lvl4pPr>
            <a:lvl5pPr>
              <a:defRPr sz="1425" b="0">
                <a:solidFill>
                  <a:srgbClr val="617078"/>
                </a:solidFill>
                <a:latin typeface="Arial"/>
                <a:ea typeface="Arial"/>
                <a:cs typeface="Arial"/>
              </a:defRPr>
            </a:lvl5pPr>
            <a:lvl6pPr>
              <a:defRPr sz="1425" b="0">
                <a:solidFill>
                  <a:srgbClr val="617078"/>
                </a:solidFill>
                <a:latin typeface="Arial"/>
                <a:ea typeface="Arial"/>
                <a:cs typeface="Arial"/>
              </a:defRPr>
            </a:lvl6pPr>
            <a:lvl7pPr>
              <a:defRPr sz="1425" b="0">
                <a:solidFill>
                  <a:srgbClr val="617078"/>
                </a:solidFill>
                <a:latin typeface="Arial"/>
                <a:ea typeface="Arial"/>
                <a:cs typeface="Arial"/>
              </a:defRPr>
            </a:lvl7pPr>
            <a:lvl8pPr>
              <a:defRPr sz="1425" b="0">
                <a:solidFill>
                  <a:srgbClr val="617078"/>
                </a:solidFill>
                <a:latin typeface="Arial"/>
                <a:ea typeface="Arial"/>
                <a:cs typeface="Arial"/>
              </a:defRPr>
            </a:lvl8pPr>
            <a:lvl9pPr>
              <a:defRPr sz="1425" b="0">
                <a:solidFill>
                  <a:srgbClr val="617078"/>
                </a:solidFill>
                <a:latin typeface="Arial"/>
                <a:ea typeface="Arial"/>
                <a:cs typeface="Arial"/>
              </a:defRPr>
            </a:lvl9pPr>
          </a:lstStyle>
          <a:p xmlns:a="http://schemas.openxmlformats.org/drawingml/2006/main">
            <a:pPr>
              <a:defRPr sz="1425" b="0">
                <a:solidFill>
                  <a:srgbClr val="617078"/>
                </a:solidFill>
                <a:latin typeface="Arial"/>
                <a:ea typeface="Arial"/>
                <a:cs typeface="Arial"/>
              </a:defRPr>
            </a:pPr>
            <a:r>
              <a:rPr sz="1425" b="0">
                <a:solidFill>
                  <a:srgbClr val="617078"/>
                </a:solidFill>
                <a:latin typeface="Arial"/>
                <a:ea typeface="Arial"/>
                <a:cs typeface="Arial"/>
              </a:rPr>
              <a:t>Maharah</a:t>
            </a:r>
          </a:p>
        </p:txBody>
      </p:sp>
      <p:pic>
        <p:nvPicPr>
          <p:cNvPr id="6" name="">
            <a:extLst xmlns:a="http://schemas.openxmlformats.org/drawingml/2006/main">
              <a:ext uri="{FF2B5EF4-FFF2-40B4-BE49-F238E27FC236}">
                <a16:creationId xmlns:a16="http://schemas.microsoft.com/office/drawing/2014/main" id="{EC88A2CD-5303-4092-A00F-403EA1AA63C1}"/>
              </a:ext>
            </a:extLst>
          </p:cNvPr>
          <p:cNvPicPr>
            <a:picLocks xmlns:a="http://schemas.openxmlformats.org/drawingml/2006/main" noChangeAspect="1"/>
          </p:cNvPicPr>
          <p:nvPr/>
        </p:nvPicPr>
        <p:blipFill>
          <a:blip xmlns:r="http://schemas.openxmlformats.org/officeDocument/2006/relationships" xmlns:a="http://schemas.openxmlformats.org/drawingml/2006/main" r:embed="Rb661cb94b5cf4b08"/>
          <a:stretch xmlns:a="http://schemas.openxmlformats.org/drawingml/2006/main"/>
        </p:blipFill>
        <p:spPr>
          <a:xfrm xmlns:a="http://schemas.openxmlformats.org/drawingml/2006/main">
            <a:off x="5052324" y="2381250"/>
            <a:ext cx="1649202" cy="3571875"/>
          </a:xfrm>
          <a:prstGeom xmlns:a="http://schemas.openxmlformats.org/drawingml/2006/main" prst="rect">
            <a:avLst/>
          </a:prstGeom>
        </p:spPr>
      </p:pic>
      <p:sp>
        <p:nvSpPr>
          <p:cNvPr id="7" name="app-text-3">
            <a:extLst xmlns:a="http://schemas.openxmlformats.org/drawingml/2006/main">
              <a:ext uri="{FF2B5EF4-FFF2-40B4-BE49-F238E27FC236}">
                <a16:creationId xmlns:a16="http://schemas.microsoft.com/office/drawing/2014/main" id="{506AAF9F-A89A-4126-8B69-72D312C67C91}"/>
              </a:ext>
            </a:extLst>
          </p:cNvPr>
          <p:cNvSpPr>
            <a:spLocks xmlns:a="http://schemas.openxmlformats.org/drawingml/2006/main" noGrp="1"/>
          </p:cNvSpPr>
          <p:nvPr/>
        </p:nvSpPr>
        <p:spPr>
          <a:xfrm xmlns:a="http://schemas.openxmlformats.org/drawingml/2006/main">
            <a:off x="4241800" y="6019800"/>
            <a:ext cx="3270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617078"/>
                </a:solidFill>
                <a:latin typeface="Arial"/>
                <a:ea typeface="Arial"/>
                <a:cs typeface="Arial"/>
              </a:defRPr>
            </a:defPPr>
            <a:lvl1pPr>
              <a:defRPr sz="1425" b="0">
                <a:solidFill>
                  <a:srgbClr val="617078"/>
                </a:solidFill>
                <a:latin typeface="Arial"/>
                <a:ea typeface="Arial"/>
                <a:cs typeface="Arial"/>
              </a:defRPr>
            </a:lvl1pPr>
            <a:lvl2pPr>
              <a:defRPr sz="1425" b="0">
                <a:solidFill>
                  <a:srgbClr val="617078"/>
                </a:solidFill>
                <a:latin typeface="Arial"/>
                <a:ea typeface="Arial"/>
                <a:cs typeface="Arial"/>
              </a:defRPr>
            </a:lvl2pPr>
            <a:lvl3pPr>
              <a:defRPr sz="1425" b="0">
                <a:solidFill>
                  <a:srgbClr val="617078"/>
                </a:solidFill>
                <a:latin typeface="Arial"/>
                <a:ea typeface="Arial"/>
                <a:cs typeface="Arial"/>
              </a:defRPr>
            </a:lvl3pPr>
            <a:lvl4pPr>
              <a:defRPr sz="1425" b="0">
                <a:solidFill>
                  <a:srgbClr val="617078"/>
                </a:solidFill>
                <a:latin typeface="Arial"/>
                <a:ea typeface="Arial"/>
                <a:cs typeface="Arial"/>
              </a:defRPr>
            </a:lvl4pPr>
            <a:lvl5pPr>
              <a:defRPr sz="1425" b="0">
                <a:solidFill>
                  <a:srgbClr val="617078"/>
                </a:solidFill>
                <a:latin typeface="Arial"/>
                <a:ea typeface="Arial"/>
                <a:cs typeface="Arial"/>
              </a:defRPr>
            </a:lvl5pPr>
            <a:lvl6pPr>
              <a:defRPr sz="1425" b="0">
                <a:solidFill>
                  <a:srgbClr val="617078"/>
                </a:solidFill>
                <a:latin typeface="Arial"/>
                <a:ea typeface="Arial"/>
                <a:cs typeface="Arial"/>
              </a:defRPr>
            </a:lvl6pPr>
            <a:lvl7pPr>
              <a:defRPr sz="1425" b="0">
                <a:solidFill>
                  <a:srgbClr val="617078"/>
                </a:solidFill>
                <a:latin typeface="Arial"/>
                <a:ea typeface="Arial"/>
                <a:cs typeface="Arial"/>
              </a:defRPr>
            </a:lvl7pPr>
            <a:lvl8pPr>
              <a:defRPr sz="1425" b="0">
                <a:solidFill>
                  <a:srgbClr val="617078"/>
                </a:solidFill>
                <a:latin typeface="Arial"/>
                <a:ea typeface="Arial"/>
                <a:cs typeface="Arial"/>
              </a:defRPr>
            </a:lvl8pPr>
            <a:lvl9pPr>
              <a:defRPr sz="1425" b="0">
                <a:solidFill>
                  <a:srgbClr val="617078"/>
                </a:solidFill>
                <a:latin typeface="Arial"/>
                <a:ea typeface="Arial"/>
                <a:cs typeface="Arial"/>
              </a:defRPr>
            </a:lvl9pPr>
          </a:lstStyle>
          <a:p xmlns:a="http://schemas.openxmlformats.org/drawingml/2006/main">
            <a:pPr>
              <a:defRPr sz="1425" b="0">
                <a:solidFill>
                  <a:srgbClr val="617078"/>
                </a:solidFill>
                <a:latin typeface="Arial"/>
                <a:ea typeface="Arial"/>
                <a:cs typeface="Arial"/>
              </a:defRPr>
            </a:pPr>
            <a:r>
              <a:rPr sz="1425" b="0">
                <a:solidFill>
                  <a:srgbClr val="617078"/>
                </a:solidFill>
                <a:latin typeface="Arial"/>
                <a:ea typeface="Arial"/>
                <a:cs typeface="Arial"/>
              </a:rPr>
              <a:t>Retal</a:t>
            </a:r>
          </a:p>
        </p:txBody>
      </p:sp>
      <p:pic>
        <p:nvPicPr>
          <p:cNvPr id="8" name="">
            <a:extLst xmlns:a="http://schemas.openxmlformats.org/drawingml/2006/main">
              <a:ext uri="{FF2B5EF4-FFF2-40B4-BE49-F238E27FC236}">
                <a16:creationId xmlns:a16="http://schemas.microsoft.com/office/drawing/2014/main" id="{2D719282-9586-4400-8FE8-3FE0A6CB4017}"/>
              </a:ext>
            </a:extLst>
          </p:cNvPr>
          <p:cNvPicPr>
            <a:picLocks xmlns:a="http://schemas.openxmlformats.org/drawingml/2006/main" noChangeAspect="1"/>
          </p:cNvPicPr>
          <p:nvPr/>
        </p:nvPicPr>
        <p:blipFill>
          <a:blip xmlns:r="http://schemas.openxmlformats.org/officeDocument/2006/relationships" xmlns:a="http://schemas.openxmlformats.org/drawingml/2006/main" r:embed="Racebbc80e3b84f65"/>
          <a:stretch xmlns:a="http://schemas.openxmlformats.org/drawingml/2006/main"/>
        </p:blipFill>
        <p:spPr>
          <a:xfrm xmlns:a="http://schemas.openxmlformats.org/drawingml/2006/main">
            <a:off x="8608324" y="2381250"/>
            <a:ext cx="1649202" cy="3571875"/>
          </a:xfrm>
          <a:prstGeom xmlns:a="http://schemas.openxmlformats.org/drawingml/2006/main" prst="rect">
            <a:avLst/>
          </a:prstGeom>
        </p:spPr>
      </p:pic>
      <p:sp>
        <p:nvSpPr>
          <p:cNvPr id="9" name="app-text-4">
            <a:extLst xmlns:a="http://schemas.openxmlformats.org/drawingml/2006/main">
              <a:ext uri="{FF2B5EF4-FFF2-40B4-BE49-F238E27FC236}">
                <a16:creationId xmlns:a16="http://schemas.microsoft.com/office/drawing/2014/main" id="{7971DB54-097B-457E-8F55-A62132CDB014}"/>
              </a:ext>
            </a:extLst>
          </p:cNvPr>
          <p:cNvSpPr>
            <a:spLocks xmlns:a="http://schemas.openxmlformats.org/drawingml/2006/main" noGrp="1"/>
          </p:cNvSpPr>
          <p:nvPr/>
        </p:nvSpPr>
        <p:spPr>
          <a:xfrm xmlns:a="http://schemas.openxmlformats.org/drawingml/2006/main">
            <a:off x="7797800" y="6019800"/>
            <a:ext cx="3270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617078"/>
                </a:solidFill>
                <a:latin typeface="Arial"/>
                <a:ea typeface="Arial"/>
                <a:cs typeface="Arial"/>
              </a:defRPr>
            </a:defPPr>
            <a:lvl1pPr>
              <a:defRPr sz="1425" b="0">
                <a:solidFill>
                  <a:srgbClr val="617078"/>
                </a:solidFill>
                <a:latin typeface="Arial"/>
                <a:ea typeface="Arial"/>
                <a:cs typeface="Arial"/>
              </a:defRPr>
            </a:lvl1pPr>
            <a:lvl2pPr>
              <a:defRPr sz="1425" b="0">
                <a:solidFill>
                  <a:srgbClr val="617078"/>
                </a:solidFill>
                <a:latin typeface="Arial"/>
                <a:ea typeface="Arial"/>
                <a:cs typeface="Arial"/>
              </a:defRPr>
            </a:lvl2pPr>
            <a:lvl3pPr>
              <a:defRPr sz="1425" b="0">
                <a:solidFill>
                  <a:srgbClr val="617078"/>
                </a:solidFill>
                <a:latin typeface="Arial"/>
                <a:ea typeface="Arial"/>
                <a:cs typeface="Arial"/>
              </a:defRPr>
            </a:lvl3pPr>
            <a:lvl4pPr>
              <a:defRPr sz="1425" b="0">
                <a:solidFill>
                  <a:srgbClr val="617078"/>
                </a:solidFill>
                <a:latin typeface="Arial"/>
                <a:ea typeface="Arial"/>
                <a:cs typeface="Arial"/>
              </a:defRPr>
            </a:lvl4pPr>
            <a:lvl5pPr>
              <a:defRPr sz="1425" b="0">
                <a:solidFill>
                  <a:srgbClr val="617078"/>
                </a:solidFill>
                <a:latin typeface="Arial"/>
                <a:ea typeface="Arial"/>
                <a:cs typeface="Arial"/>
              </a:defRPr>
            </a:lvl5pPr>
            <a:lvl6pPr>
              <a:defRPr sz="1425" b="0">
                <a:solidFill>
                  <a:srgbClr val="617078"/>
                </a:solidFill>
                <a:latin typeface="Arial"/>
                <a:ea typeface="Arial"/>
                <a:cs typeface="Arial"/>
              </a:defRPr>
            </a:lvl6pPr>
            <a:lvl7pPr>
              <a:defRPr sz="1425" b="0">
                <a:solidFill>
                  <a:srgbClr val="617078"/>
                </a:solidFill>
                <a:latin typeface="Arial"/>
                <a:ea typeface="Arial"/>
                <a:cs typeface="Arial"/>
              </a:defRPr>
            </a:lvl7pPr>
            <a:lvl8pPr>
              <a:defRPr sz="1425" b="0">
                <a:solidFill>
                  <a:srgbClr val="617078"/>
                </a:solidFill>
                <a:latin typeface="Arial"/>
                <a:ea typeface="Arial"/>
                <a:cs typeface="Arial"/>
              </a:defRPr>
            </a:lvl8pPr>
            <a:lvl9pPr>
              <a:defRPr sz="1425" b="0">
                <a:solidFill>
                  <a:srgbClr val="617078"/>
                </a:solidFill>
                <a:latin typeface="Arial"/>
                <a:ea typeface="Arial"/>
                <a:cs typeface="Arial"/>
              </a:defRPr>
            </a:lvl9pPr>
          </a:lstStyle>
          <a:p xmlns:a="http://schemas.openxmlformats.org/drawingml/2006/main">
            <a:pPr>
              <a:defRPr sz="1425" b="0">
                <a:solidFill>
                  <a:srgbClr val="617078"/>
                </a:solidFill>
                <a:latin typeface="Arial"/>
                <a:ea typeface="Arial"/>
                <a:cs typeface="Arial"/>
              </a:defRPr>
            </a:pPr>
            <a:r>
              <a:rPr sz="1425" b="0">
                <a:solidFill>
                  <a:srgbClr val="617078"/>
                </a:solidFill>
                <a:latin typeface="Arial"/>
                <a:ea typeface="Arial"/>
                <a:cs typeface="Arial"/>
              </a:rPr>
              <a:t>Sipchem</a:t>
            </a:r>
          </a:p>
        </p:txBody>
      </p:sp>
    </p:spTree>
    <p:extLst>
      <p:ext uri="{BB962C8B-B14F-4D97-AF65-F5344CB8AC3E}">
        <p14:creationId xmlns:p14="http://schemas.microsoft.com/office/powerpoint/2010/main" val="896456310"/>
      </p:ext>
    </p:extLst>
  </p:cSld>
</p:sld>
</file>

<file path=ppt/slides/slide13.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25" name="">
            <a:extLst xmlns:a="http://schemas.openxmlformats.org/drawingml/2006/main">
              <a:ext uri="{FF2B5EF4-FFF2-40B4-BE49-F238E27FC236}">
                <a16:creationId xmlns:a16="http://schemas.microsoft.com/office/drawing/2014/main" id="{7CC0A296-24F8-4373-8A2F-C93348D432CD}"/>
              </a:ext>
            </a:extLst>
          </p:cNvPr>
          <p:cNvPicPr>
            <a:picLocks xmlns:a="http://schemas.openxmlformats.org/drawingml/2006/main" noChangeAspect="1"/>
          </p:cNvPicPr>
          <p:nvPr/>
        </p:nvPicPr>
        <p:blipFill>
          <a:blip xmlns:r="http://schemas.openxmlformats.org/officeDocument/2006/relationships" xmlns:a="http://schemas.openxmlformats.org/drawingml/2006/main" r:embed="R42a9f08c265442cd"/>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app-text-0">
            <a:extLst xmlns:a="http://schemas.openxmlformats.org/drawingml/2006/main">
              <a:ext uri="{FF2B5EF4-FFF2-40B4-BE49-F238E27FC236}">
                <a16:creationId xmlns:a16="http://schemas.microsoft.com/office/drawing/2014/main" id="{1E1F6298-11DD-4BD0-BC94-EEAF5638A89F}"/>
              </a:ext>
            </a:extLst>
          </p:cNvPr>
          <p:cNvSpPr>
            <a:spLocks xmlns:a="http://schemas.openxmlformats.org/drawingml/2006/main" noGrp="1"/>
          </p:cNvSpPr>
          <p:nvPr/>
        </p:nvSpPr>
        <p:spPr>
          <a:xfrm xmlns:a="http://schemas.openxmlformats.org/drawingml/2006/main">
            <a:off x="685800" y="1381125"/>
            <a:ext cx="10668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450" b="1">
                <a:solidFill>
                  <a:srgbClr val="172329"/>
                </a:solidFill>
                <a:latin typeface="Arial"/>
                <a:ea typeface="Arial"/>
                <a:cs typeface="Arial"/>
              </a:defRPr>
            </a:defPPr>
            <a:lvl1pPr>
              <a:defRPr sz="3450" b="1">
                <a:solidFill>
                  <a:srgbClr val="172329"/>
                </a:solidFill>
                <a:latin typeface="Arial"/>
                <a:ea typeface="Arial"/>
                <a:cs typeface="Arial"/>
              </a:defRPr>
            </a:lvl1pPr>
            <a:lvl2pPr>
              <a:defRPr sz="3450" b="1">
                <a:solidFill>
                  <a:srgbClr val="172329"/>
                </a:solidFill>
                <a:latin typeface="Arial"/>
                <a:ea typeface="Arial"/>
                <a:cs typeface="Arial"/>
              </a:defRPr>
            </a:lvl2pPr>
            <a:lvl3pPr>
              <a:defRPr sz="3450" b="1">
                <a:solidFill>
                  <a:srgbClr val="172329"/>
                </a:solidFill>
                <a:latin typeface="Arial"/>
                <a:ea typeface="Arial"/>
                <a:cs typeface="Arial"/>
              </a:defRPr>
            </a:lvl3pPr>
            <a:lvl4pPr>
              <a:defRPr sz="3450" b="1">
                <a:solidFill>
                  <a:srgbClr val="172329"/>
                </a:solidFill>
                <a:latin typeface="Arial"/>
                <a:ea typeface="Arial"/>
                <a:cs typeface="Arial"/>
              </a:defRPr>
            </a:lvl4pPr>
            <a:lvl5pPr>
              <a:defRPr sz="3450" b="1">
                <a:solidFill>
                  <a:srgbClr val="172329"/>
                </a:solidFill>
                <a:latin typeface="Arial"/>
                <a:ea typeface="Arial"/>
                <a:cs typeface="Arial"/>
              </a:defRPr>
            </a:lvl5pPr>
            <a:lvl6pPr>
              <a:defRPr sz="3450" b="1">
                <a:solidFill>
                  <a:srgbClr val="172329"/>
                </a:solidFill>
                <a:latin typeface="Arial"/>
                <a:ea typeface="Arial"/>
                <a:cs typeface="Arial"/>
              </a:defRPr>
            </a:lvl6pPr>
            <a:lvl7pPr>
              <a:defRPr sz="3450" b="1">
                <a:solidFill>
                  <a:srgbClr val="172329"/>
                </a:solidFill>
                <a:latin typeface="Arial"/>
                <a:ea typeface="Arial"/>
                <a:cs typeface="Arial"/>
              </a:defRPr>
            </a:lvl7pPr>
            <a:lvl8pPr>
              <a:defRPr sz="3450" b="1">
                <a:solidFill>
                  <a:srgbClr val="172329"/>
                </a:solidFill>
                <a:latin typeface="Arial"/>
                <a:ea typeface="Arial"/>
                <a:cs typeface="Arial"/>
              </a:defRPr>
            </a:lvl8pPr>
            <a:lvl9pPr>
              <a:defRPr sz="3450" b="1">
                <a:solidFill>
                  <a:srgbClr val="172329"/>
                </a:solidFill>
                <a:latin typeface="Arial"/>
                <a:ea typeface="Arial"/>
                <a:cs typeface="Arial"/>
              </a:defRPr>
            </a:lvl9pPr>
          </a:lstStyle>
          <a:p xmlns:a="http://schemas.openxmlformats.org/drawingml/2006/main">
            <a:pPr>
              <a:defRPr sz="3450" b="1">
                <a:solidFill>
                  <a:srgbClr val="172329"/>
                </a:solidFill>
                <a:latin typeface="Arial"/>
                <a:ea typeface="Arial"/>
                <a:cs typeface="Arial"/>
              </a:defRPr>
            </a:pPr>
            <a:r>
              <a:rPr sz="3450" b="1">
                <a:solidFill>
                  <a:srgbClr val="172329"/>
                </a:solidFill>
                <a:latin typeface="Arial"/>
                <a:ea typeface="Arial"/>
                <a:cs typeface="Arial"/>
              </a:rPr>
              <a:t>IR app clients and ongoing support</a:t>
            </a:r>
          </a:p>
        </p:txBody>
      </p:sp>
      <p:sp>
        <p:nvSpPr>
          <p:cNvPr id="3" name="app-text-1">
            <a:extLst xmlns:a="http://schemas.openxmlformats.org/drawingml/2006/main">
              <a:ext uri="{FF2B5EF4-FFF2-40B4-BE49-F238E27FC236}">
                <a16:creationId xmlns:a16="http://schemas.microsoft.com/office/drawing/2014/main" id="{D640906E-84C1-4731-9758-F3D95203D9EC}"/>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defRPr sz="1200" b="0">
                <a:solidFill>
                  <a:srgbClr val="617078"/>
                </a:solidFill>
                <a:latin typeface="Arial"/>
                <a:ea typeface="Arial"/>
                <a:cs typeface="Arial"/>
              </a:defRPr>
            </a:lvl1pPr>
            <a:lvl2pPr>
              <a:defRPr sz="1200" b="0">
                <a:solidFill>
                  <a:srgbClr val="617078"/>
                </a:solidFill>
                <a:latin typeface="Arial"/>
                <a:ea typeface="Arial"/>
                <a:cs typeface="Arial"/>
              </a:defRPr>
            </a:lvl2pPr>
            <a:lvl3pPr>
              <a:defRPr sz="1200" b="0">
                <a:solidFill>
                  <a:srgbClr val="617078"/>
                </a:solidFill>
                <a:latin typeface="Arial"/>
                <a:ea typeface="Arial"/>
                <a:cs typeface="Arial"/>
              </a:defRPr>
            </a:lvl3pPr>
            <a:lvl4pPr>
              <a:defRPr sz="1200" b="0">
                <a:solidFill>
                  <a:srgbClr val="617078"/>
                </a:solidFill>
                <a:latin typeface="Arial"/>
                <a:ea typeface="Arial"/>
                <a:cs typeface="Arial"/>
              </a:defRPr>
            </a:lvl4pPr>
            <a:lvl5pPr>
              <a:defRPr sz="1200" b="0">
                <a:solidFill>
                  <a:srgbClr val="617078"/>
                </a:solidFill>
                <a:latin typeface="Arial"/>
                <a:ea typeface="Arial"/>
                <a:cs typeface="Arial"/>
              </a:defRPr>
            </a:lvl5pPr>
            <a:lvl6pPr>
              <a:defRPr sz="1200" b="0">
                <a:solidFill>
                  <a:srgbClr val="617078"/>
                </a:solidFill>
                <a:latin typeface="Arial"/>
                <a:ea typeface="Arial"/>
                <a:cs typeface="Arial"/>
              </a:defRPr>
            </a:lvl6pPr>
            <a:lvl7pPr>
              <a:defRPr sz="1200" b="0">
                <a:solidFill>
                  <a:srgbClr val="617078"/>
                </a:solidFill>
                <a:latin typeface="Arial"/>
                <a:ea typeface="Arial"/>
                <a:cs typeface="Arial"/>
              </a:defRPr>
            </a:lvl7pPr>
            <a:lvl8pPr>
              <a:defRPr sz="1200" b="0">
                <a:solidFill>
                  <a:srgbClr val="617078"/>
                </a:solidFill>
                <a:latin typeface="Arial"/>
                <a:ea typeface="Arial"/>
                <a:cs typeface="Arial"/>
              </a:defRPr>
            </a:lvl8pPr>
            <a:lvl9pPr>
              <a:defRPr sz="1200" b="0">
                <a:solidFill>
                  <a:srgbClr val="617078"/>
                </a:solidFill>
                <a:latin typeface="Arial"/>
                <a:ea typeface="Arial"/>
                <a:cs typeface="Arial"/>
              </a:defRPr>
            </a:lvl9pPr>
          </a:lstStyle>
          <a:p xmlns:a="http://schemas.openxmlformats.org/drawingml/2006/main">
            <a:pPr>
              <a:defRPr sz="1200" b="0">
                <a:solidFill>
                  <a:srgbClr val="617078"/>
                </a:solidFill>
                <a:latin typeface="Arial"/>
                <a:ea typeface="Arial"/>
                <a:cs typeface="Arial"/>
              </a:defRPr>
            </a:pPr>
            <a:r>
              <a:rPr sz="1200" b="0">
                <a:solidFill>
                  <a:srgbClr val="617078"/>
                </a:solidFill>
                <a:latin typeface="Arial"/>
                <a:ea typeface="Arial"/>
                <a:cs typeface="Arial"/>
              </a:rPr>
              <a:t>13</a:t>
            </a:r>
          </a:p>
        </p:txBody>
      </p:sp>
      <p:sp>
        <p:nvSpPr>
          <p:cNvPr id="4" name="app-text-2">
            <a:extLst xmlns:a="http://schemas.openxmlformats.org/drawingml/2006/main">
              <a:ext uri="{FF2B5EF4-FFF2-40B4-BE49-F238E27FC236}">
                <a16:creationId xmlns:a16="http://schemas.microsoft.com/office/drawing/2014/main" id="{BB8B1811-AB89-4338-AD7B-B9B7DBE08060}"/>
              </a:ext>
            </a:extLst>
          </p:cNvPr>
          <p:cNvSpPr>
            <a:spLocks xmlns:a="http://schemas.openxmlformats.org/drawingml/2006/main" noGrp="1"/>
          </p:cNvSpPr>
          <p:nvPr/>
        </p:nvSpPr>
        <p:spPr>
          <a:xfrm xmlns:a="http://schemas.openxmlformats.org/drawingml/2006/main">
            <a:off x="685800" y="2571750"/>
            <a:ext cx="2095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1">
                <a:solidFill>
                  <a:srgbClr val="172329"/>
                </a:solidFill>
                <a:latin typeface="Arial"/>
                <a:ea typeface="Arial"/>
                <a:cs typeface="Arial"/>
              </a:defRPr>
            </a:defPPr>
            <a:lvl1pPr>
              <a:defRPr sz="1650" b="1">
                <a:solidFill>
                  <a:srgbClr val="172329"/>
                </a:solidFill>
                <a:latin typeface="Arial"/>
                <a:ea typeface="Arial"/>
                <a:cs typeface="Arial"/>
              </a:defRPr>
            </a:lvl1pPr>
            <a:lvl2pPr>
              <a:defRPr sz="1650" b="1">
                <a:solidFill>
                  <a:srgbClr val="172329"/>
                </a:solidFill>
                <a:latin typeface="Arial"/>
                <a:ea typeface="Arial"/>
                <a:cs typeface="Arial"/>
              </a:defRPr>
            </a:lvl2pPr>
            <a:lvl3pPr>
              <a:defRPr sz="1650" b="1">
                <a:solidFill>
                  <a:srgbClr val="172329"/>
                </a:solidFill>
                <a:latin typeface="Arial"/>
                <a:ea typeface="Arial"/>
                <a:cs typeface="Arial"/>
              </a:defRPr>
            </a:lvl3pPr>
            <a:lvl4pPr>
              <a:defRPr sz="1650" b="1">
                <a:solidFill>
                  <a:srgbClr val="172329"/>
                </a:solidFill>
                <a:latin typeface="Arial"/>
                <a:ea typeface="Arial"/>
                <a:cs typeface="Arial"/>
              </a:defRPr>
            </a:lvl4pPr>
            <a:lvl5pPr>
              <a:defRPr sz="1650" b="1">
                <a:solidFill>
                  <a:srgbClr val="172329"/>
                </a:solidFill>
                <a:latin typeface="Arial"/>
                <a:ea typeface="Arial"/>
                <a:cs typeface="Arial"/>
              </a:defRPr>
            </a:lvl5pPr>
            <a:lvl6pPr>
              <a:defRPr sz="1650" b="1">
                <a:solidFill>
                  <a:srgbClr val="172329"/>
                </a:solidFill>
                <a:latin typeface="Arial"/>
                <a:ea typeface="Arial"/>
                <a:cs typeface="Arial"/>
              </a:defRPr>
            </a:lvl6pPr>
            <a:lvl7pPr>
              <a:defRPr sz="1650" b="1">
                <a:solidFill>
                  <a:srgbClr val="172329"/>
                </a:solidFill>
                <a:latin typeface="Arial"/>
                <a:ea typeface="Arial"/>
                <a:cs typeface="Arial"/>
              </a:defRPr>
            </a:lvl7pPr>
            <a:lvl8pPr>
              <a:defRPr sz="1650" b="1">
                <a:solidFill>
                  <a:srgbClr val="172329"/>
                </a:solidFill>
                <a:latin typeface="Arial"/>
                <a:ea typeface="Arial"/>
                <a:cs typeface="Arial"/>
              </a:defRPr>
            </a:lvl8pPr>
            <a:lvl9pPr>
              <a:defRPr sz="1650" b="1">
                <a:solidFill>
                  <a:srgbClr val="172329"/>
                </a:solidFill>
                <a:latin typeface="Arial"/>
                <a:ea typeface="Arial"/>
                <a:cs typeface="Arial"/>
              </a:defRPr>
            </a:lvl9pPr>
          </a:lstStyle>
          <a:p xmlns:a="http://schemas.openxmlformats.org/drawingml/2006/main">
            <a:pPr>
              <a:defRPr sz="1650" b="1">
                <a:solidFill>
                  <a:srgbClr val="172329"/>
                </a:solidFill>
                <a:latin typeface="Arial"/>
                <a:ea typeface="Arial"/>
                <a:cs typeface="Arial"/>
              </a:defRPr>
            </a:pPr>
            <a:r>
              <a:rPr sz="1650" b="1">
                <a:solidFill>
                  <a:srgbClr val="172329"/>
                </a:solidFill>
                <a:latin typeface="Arial"/>
                <a:ea typeface="Arial"/>
                <a:cs typeface="Arial"/>
              </a:rPr>
              <a:t>ALASEEL</a:t>
            </a:r>
          </a:p>
        </p:txBody>
      </p:sp>
      <p:sp>
        <p:nvSpPr>
          <p:cNvPr id="5" name="app-text-3">
            <a:extLst xmlns:a="http://schemas.openxmlformats.org/drawingml/2006/main">
              <a:ext uri="{FF2B5EF4-FFF2-40B4-BE49-F238E27FC236}">
                <a16:creationId xmlns:a16="http://schemas.microsoft.com/office/drawing/2014/main" id="{5DECBDCE-D76F-473F-9109-CD85AE7BCF6C}"/>
              </a:ext>
            </a:extLst>
          </p:cNvPr>
          <p:cNvSpPr>
            <a:spLocks xmlns:a="http://schemas.openxmlformats.org/drawingml/2006/main" noGrp="1"/>
          </p:cNvSpPr>
          <p:nvPr/>
        </p:nvSpPr>
        <p:spPr>
          <a:xfrm xmlns:a="http://schemas.openxmlformats.org/drawingml/2006/main">
            <a:off x="685800" y="3076575"/>
            <a:ext cx="2095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1">
                <a:solidFill>
                  <a:srgbClr val="172329"/>
                </a:solidFill>
                <a:latin typeface="Arial"/>
                <a:ea typeface="Arial"/>
                <a:cs typeface="Arial"/>
              </a:defRPr>
            </a:defPPr>
            <a:lvl1pPr>
              <a:defRPr sz="1650" b="1">
                <a:solidFill>
                  <a:srgbClr val="172329"/>
                </a:solidFill>
                <a:latin typeface="Arial"/>
                <a:ea typeface="Arial"/>
                <a:cs typeface="Arial"/>
              </a:defRPr>
            </a:lvl1pPr>
            <a:lvl2pPr>
              <a:defRPr sz="1650" b="1">
                <a:solidFill>
                  <a:srgbClr val="172329"/>
                </a:solidFill>
                <a:latin typeface="Arial"/>
                <a:ea typeface="Arial"/>
                <a:cs typeface="Arial"/>
              </a:defRPr>
            </a:lvl2pPr>
            <a:lvl3pPr>
              <a:defRPr sz="1650" b="1">
                <a:solidFill>
                  <a:srgbClr val="172329"/>
                </a:solidFill>
                <a:latin typeface="Arial"/>
                <a:ea typeface="Arial"/>
                <a:cs typeface="Arial"/>
              </a:defRPr>
            </a:lvl3pPr>
            <a:lvl4pPr>
              <a:defRPr sz="1650" b="1">
                <a:solidFill>
                  <a:srgbClr val="172329"/>
                </a:solidFill>
                <a:latin typeface="Arial"/>
                <a:ea typeface="Arial"/>
                <a:cs typeface="Arial"/>
              </a:defRPr>
            </a:lvl4pPr>
            <a:lvl5pPr>
              <a:defRPr sz="1650" b="1">
                <a:solidFill>
                  <a:srgbClr val="172329"/>
                </a:solidFill>
                <a:latin typeface="Arial"/>
                <a:ea typeface="Arial"/>
                <a:cs typeface="Arial"/>
              </a:defRPr>
            </a:lvl5pPr>
            <a:lvl6pPr>
              <a:defRPr sz="1650" b="1">
                <a:solidFill>
                  <a:srgbClr val="172329"/>
                </a:solidFill>
                <a:latin typeface="Arial"/>
                <a:ea typeface="Arial"/>
                <a:cs typeface="Arial"/>
              </a:defRPr>
            </a:lvl6pPr>
            <a:lvl7pPr>
              <a:defRPr sz="1650" b="1">
                <a:solidFill>
                  <a:srgbClr val="172329"/>
                </a:solidFill>
                <a:latin typeface="Arial"/>
                <a:ea typeface="Arial"/>
                <a:cs typeface="Arial"/>
              </a:defRPr>
            </a:lvl7pPr>
            <a:lvl8pPr>
              <a:defRPr sz="1650" b="1">
                <a:solidFill>
                  <a:srgbClr val="172329"/>
                </a:solidFill>
                <a:latin typeface="Arial"/>
                <a:ea typeface="Arial"/>
                <a:cs typeface="Arial"/>
              </a:defRPr>
            </a:lvl8pPr>
            <a:lvl9pPr>
              <a:defRPr sz="1650" b="1">
                <a:solidFill>
                  <a:srgbClr val="172329"/>
                </a:solidFill>
                <a:latin typeface="Arial"/>
                <a:ea typeface="Arial"/>
                <a:cs typeface="Arial"/>
              </a:defRPr>
            </a:lvl9pPr>
          </a:lstStyle>
          <a:p xmlns:a="http://schemas.openxmlformats.org/drawingml/2006/main">
            <a:pPr>
              <a:defRPr sz="1650" b="1">
                <a:solidFill>
                  <a:srgbClr val="172329"/>
                </a:solidFill>
                <a:latin typeface="Arial"/>
                <a:ea typeface="Arial"/>
                <a:cs typeface="Arial"/>
              </a:defRPr>
            </a:pPr>
            <a:r>
              <a:rPr sz="1650" b="1">
                <a:solidFill>
                  <a:srgbClr val="172329"/>
                </a:solidFill>
                <a:latin typeface="Arial"/>
                <a:ea typeface="Arial"/>
                <a:cs typeface="Arial"/>
              </a:rPr>
              <a:t>ALDAWAA</a:t>
            </a:r>
          </a:p>
        </p:txBody>
      </p:sp>
      <p:sp>
        <p:nvSpPr>
          <p:cNvPr id="6" name="app-text-4">
            <a:extLst xmlns:a="http://schemas.openxmlformats.org/drawingml/2006/main">
              <a:ext uri="{FF2B5EF4-FFF2-40B4-BE49-F238E27FC236}">
                <a16:creationId xmlns:a16="http://schemas.microsoft.com/office/drawing/2014/main" id="{AFA0091A-CF8B-4573-A3C0-8CF2B757C7F3}"/>
              </a:ext>
            </a:extLst>
          </p:cNvPr>
          <p:cNvSpPr>
            <a:spLocks xmlns:a="http://schemas.openxmlformats.org/drawingml/2006/main" noGrp="1"/>
          </p:cNvSpPr>
          <p:nvPr/>
        </p:nvSpPr>
        <p:spPr>
          <a:xfrm xmlns:a="http://schemas.openxmlformats.org/drawingml/2006/main">
            <a:off x="685800" y="3581400"/>
            <a:ext cx="2095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1">
                <a:solidFill>
                  <a:srgbClr val="172329"/>
                </a:solidFill>
                <a:latin typeface="Arial"/>
                <a:ea typeface="Arial"/>
                <a:cs typeface="Arial"/>
              </a:defRPr>
            </a:defPPr>
            <a:lvl1pPr>
              <a:defRPr sz="1650" b="1">
                <a:solidFill>
                  <a:srgbClr val="172329"/>
                </a:solidFill>
                <a:latin typeface="Arial"/>
                <a:ea typeface="Arial"/>
                <a:cs typeface="Arial"/>
              </a:defRPr>
            </a:lvl1pPr>
            <a:lvl2pPr>
              <a:defRPr sz="1650" b="1">
                <a:solidFill>
                  <a:srgbClr val="172329"/>
                </a:solidFill>
                <a:latin typeface="Arial"/>
                <a:ea typeface="Arial"/>
                <a:cs typeface="Arial"/>
              </a:defRPr>
            </a:lvl2pPr>
            <a:lvl3pPr>
              <a:defRPr sz="1650" b="1">
                <a:solidFill>
                  <a:srgbClr val="172329"/>
                </a:solidFill>
                <a:latin typeface="Arial"/>
                <a:ea typeface="Arial"/>
                <a:cs typeface="Arial"/>
              </a:defRPr>
            </a:lvl3pPr>
            <a:lvl4pPr>
              <a:defRPr sz="1650" b="1">
                <a:solidFill>
                  <a:srgbClr val="172329"/>
                </a:solidFill>
                <a:latin typeface="Arial"/>
                <a:ea typeface="Arial"/>
                <a:cs typeface="Arial"/>
              </a:defRPr>
            </a:lvl4pPr>
            <a:lvl5pPr>
              <a:defRPr sz="1650" b="1">
                <a:solidFill>
                  <a:srgbClr val="172329"/>
                </a:solidFill>
                <a:latin typeface="Arial"/>
                <a:ea typeface="Arial"/>
                <a:cs typeface="Arial"/>
              </a:defRPr>
            </a:lvl5pPr>
            <a:lvl6pPr>
              <a:defRPr sz="1650" b="1">
                <a:solidFill>
                  <a:srgbClr val="172329"/>
                </a:solidFill>
                <a:latin typeface="Arial"/>
                <a:ea typeface="Arial"/>
                <a:cs typeface="Arial"/>
              </a:defRPr>
            </a:lvl6pPr>
            <a:lvl7pPr>
              <a:defRPr sz="1650" b="1">
                <a:solidFill>
                  <a:srgbClr val="172329"/>
                </a:solidFill>
                <a:latin typeface="Arial"/>
                <a:ea typeface="Arial"/>
                <a:cs typeface="Arial"/>
              </a:defRPr>
            </a:lvl7pPr>
            <a:lvl8pPr>
              <a:defRPr sz="1650" b="1">
                <a:solidFill>
                  <a:srgbClr val="172329"/>
                </a:solidFill>
                <a:latin typeface="Arial"/>
                <a:ea typeface="Arial"/>
                <a:cs typeface="Arial"/>
              </a:defRPr>
            </a:lvl8pPr>
            <a:lvl9pPr>
              <a:defRPr sz="1650" b="1">
                <a:solidFill>
                  <a:srgbClr val="172329"/>
                </a:solidFill>
                <a:latin typeface="Arial"/>
                <a:ea typeface="Arial"/>
                <a:cs typeface="Arial"/>
              </a:defRPr>
            </a:lvl9pPr>
          </a:lstStyle>
          <a:p xmlns:a="http://schemas.openxmlformats.org/drawingml/2006/main">
            <a:pPr>
              <a:defRPr sz="1650" b="1">
                <a:solidFill>
                  <a:srgbClr val="172329"/>
                </a:solidFill>
                <a:latin typeface="Arial"/>
                <a:ea typeface="Arial"/>
                <a:cs typeface="Arial"/>
              </a:defRPr>
            </a:pPr>
            <a:r>
              <a:rPr sz="1650" b="1">
                <a:solidFill>
                  <a:srgbClr val="172329"/>
                </a:solidFill>
                <a:latin typeface="Arial"/>
                <a:ea typeface="Arial"/>
                <a:cs typeface="Arial"/>
              </a:rPr>
              <a:t>ALMAJDIAH</a:t>
            </a:r>
          </a:p>
        </p:txBody>
      </p:sp>
      <p:sp>
        <p:nvSpPr>
          <p:cNvPr id="7" name="app-text-5">
            <a:extLst xmlns:a="http://schemas.openxmlformats.org/drawingml/2006/main">
              <a:ext uri="{FF2B5EF4-FFF2-40B4-BE49-F238E27FC236}">
                <a16:creationId xmlns:a16="http://schemas.microsoft.com/office/drawing/2014/main" id="{AB4D15C1-9C67-4CA0-BE5A-9FF0FAD812F4}"/>
              </a:ext>
            </a:extLst>
          </p:cNvPr>
          <p:cNvSpPr>
            <a:spLocks xmlns:a="http://schemas.openxmlformats.org/drawingml/2006/main" noGrp="1"/>
          </p:cNvSpPr>
          <p:nvPr/>
        </p:nvSpPr>
        <p:spPr>
          <a:xfrm xmlns:a="http://schemas.openxmlformats.org/drawingml/2006/main">
            <a:off x="685800" y="4086225"/>
            <a:ext cx="2095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1">
                <a:solidFill>
                  <a:srgbClr val="172329"/>
                </a:solidFill>
                <a:latin typeface="Arial"/>
                <a:ea typeface="Arial"/>
                <a:cs typeface="Arial"/>
              </a:defRPr>
            </a:defPPr>
            <a:lvl1pPr>
              <a:defRPr sz="1650" b="1">
                <a:solidFill>
                  <a:srgbClr val="172329"/>
                </a:solidFill>
                <a:latin typeface="Arial"/>
                <a:ea typeface="Arial"/>
                <a:cs typeface="Arial"/>
              </a:defRPr>
            </a:lvl1pPr>
            <a:lvl2pPr>
              <a:defRPr sz="1650" b="1">
                <a:solidFill>
                  <a:srgbClr val="172329"/>
                </a:solidFill>
                <a:latin typeface="Arial"/>
                <a:ea typeface="Arial"/>
                <a:cs typeface="Arial"/>
              </a:defRPr>
            </a:lvl2pPr>
            <a:lvl3pPr>
              <a:defRPr sz="1650" b="1">
                <a:solidFill>
                  <a:srgbClr val="172329"/>
                </a:solidFill>
                <a:latin typeface="Arial"/>
                <a:ea typeface="Arial"/>
                <a:cs typeface="Arial"/>
              </a:defRPr>
            </a:lvl3pPr>
            <a:lvl4pPr>
              <a:defRPr sz="1650" b="1">
                <a:solidFill>
                  <a:srgbClr val="172329"/>
                </a:solidFill>
                <a:latin typeface="Arial"/>
                <a:ea typeface="Arial"/>
                <a:cs typeface="Arial"/>
              </a:defRPr>
            </a:lvl4pPr>
            <a:lvl5pPr>
              <a:defRPr sz="1650" b="1">
                <a:solidFill>
                  <a:srgbClr val="172329"/>
                </a:solidFill>
                <a:latin typeface="Arial"/>
                <a:ea typeface="Arial"/>
                <a:cs typeface="Arial"/>
              </a:defRPr>
            </a:lvl5pPr>
            <a:lvl6pPr>
              <a:defRPr sz="1650" b="1">
                <a:solidFill>
                  <a:srgbClr val="172329"/>
                </a:solidFill>
                <a:latin typeface="Arial"/>
                <a:ea typeface="Arial"/>
                <a:cs typeface="Arial"/>
              </a:defRPr>
            </a:lvl6pPr>
            <a:lvl7pPr>
              <a:defRPr sz="1650" b="1">
                <a:solidFill>
                  <a:srgbClr val="172329"/>
                </a:solidFill>
                <a:latin typeface="Arial"/>
                <a:ea typeface="Arial"/>
                <a:cs typeface="Arial"/>
              </a:defRPr>
            </a:lvl7pPr>
            <a:lvl8pPr>
              <a:defRPr sz="1650" b="1">
                <a:solidFill>
                  <a:srgbClr val="172329"/>
                </a:solidFill>
                <a:latin typeface="Arial"/>
                <a:ea typeface="Arial"/>
                <a:cs typeface="Arial"/>
              </a:defRPr>
            </a:lvl8pPr>
            <a:lvl9pPr>
              <a:defRPr sz="1650" b="1">
                <a:solidFill>
                  <a:srgbClr val="172329"/>
                </a:solidFill>
                <a:latin typeface="Arial"/>
                <a:ea typeface="Arial"/>
                <a:cs typeface="Arial"/>
              </a:defRPr>
            </a:lvl9pPr>
          </a:lstStyle>
          <a:p xmlns:a="http://schemas.openxmlformats.org/drawingml/2006/main">
            <a:pPr>
              <a:defRPr sz="1650" b="1">
                <a:solidFill>
                  <a:srgbClr val="172329"/>
                </a:solidFill>
                <a:latin typeface="Arial"/>
                <a:ea typeface="Arial"/>
                <a:cs typeface="Arial"/>
              </a:defRPr>
            </a:pPr>
            <a:r>
              <a:rPr sz="1650" b="1">
                <a:solidFill>
                  <a:srgbClr val="172329"/>
                </a:solidFill>
                <a:latin typeface="Arial"/>
                <a:ea typeface="Arial"/>
                <a:cs typeface="Arial"/>
              </a:rPr>
              <a:t>ARDCO</a:t>
            </a:r>
          </a:p>
        </p:txBody>
      </p:sp>
      <p:sp>
        <p:nvSpPr>
          <p:cNvPr id="8" name="app-text-6">
            <a:extLst xmlns:a="http://schemas.openxmlformats.org/drawingml/2006/main">
              <a:ext uri="{FF2B5EF4-FFF2-40B4-BE49-F238E27FC236}">
                <a16:creationId xmlns:a16="http://schemas.microsoft.com/office/drawing/2014/main" id="{A2E405C3-B859-4986-BA76-DA5C4F33FA8D}"/>
              </a:ext>
            </a:extLst>
          </p:cNvPr>
          <p:cNvSpPr>
            <a:spLocks xmlns:a="http://schemas.openxmlformats.org/drawingml/2006/main" noGrp="1"/>
          </p:cNvSpPr>
          <p:nvPr/>
        </p:nvSpPr>
        <p:spPr>
          <a:xfrm xmlns:a="http://schemas.openxmlformats.org/drawingml/2006/main">
            <a:off x="685800" y="4591050"/>
            <a:ext cx="2095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1">
                <a:solidFill>
                  <a:srgbClr val="172329"/>
                </a:solidFill>
                <a:latin typeface="Arial"/>
                <a:ea typeface="Arial"/>
                <a:cs typeface="Arial"/>
              </a:defRPr>
            </a:defPPr>
            <a:lvl1pPr>
              <a:defRPr sz="1650" b="1">
                <a:solidFill>
                  <a:srgbClr val="172329"/>
                </a:solidFill>
                <a:latin typeface="Arial"/>
                <a:ea typeface="Arial"/>
                <a:cs typeface="Arial"/>
              </a:defRPr>
            </a:lvl1pPr>
            <a:lvl2pPr>
              <a:defRPr sz="1650" b="1">
                <a:solidFill>
                  <a:srgbClr val="172329"/>
                </a:solidFill>
                <a:latin typeface="Arial"/>
                <a:ea typeface="Arial"/>
                <a:cs typeface="Arial"/>
              </a:defRPr>
            </a:lvl2pPr>
            <a:lvl3pPr>
              <a:defRPr sz="1650" b="1">
                <a:solidFill>
                  <a:srgbClr val="172329"/>
                </a:solidFill>
                <a:latin typeface="Arial"/>
                <a:ea typeface="Arial"/>
                <a:cs typeface="Arial"/>
              </a:defRPr>
            </a:lvl3pPr>
            <a:lvl4pPr>
              <a:defRPr sz="1650" b="1">
                <a:solidFill>
                  <a:srgbClr val="172329"/>
                </a:solidFill>
                <a:latin typeface="Arial"/>
                <a:ea typeface="Arial"/>
                <a:cs typeface="Arial"/>
              </a:defRPr>
            </a:lvl4pPr>
            <a:lvl5pPr>
              <a:defRPr sz="1650" b="1">
                <a:solidFill>
                  <a:srgbClr val="172329"/>
                </a:solidFill>
                <a:latin typeface="Arial"/>
                <a:ea typeface="Arial"/>
                <a:cs typeface="Arial"/>
              </a:defRPr>
            </a:lvl5pPr>
            <a:lvl6pPr>
              <a:defRPr sz="1650" b="1">
                <a:solidFill>
                  <a:srgbClr val="172329"/>
                </a:solidFill>
                <a:latin typeface="Arial"/>
                <a:ea typeface="Arial"/>
                <a:cs typeface="Arial"/>
              </a:defRPr>
            </a:lvl6pPr>
            <a:lvl7pPr>
              <a:defRPr sz="1650" b="1">
                <a:solidFill>
                  <a:srgbClr val="172329"/>
                </a:solidFill>
                <a:latin typeface="Arial"/>
                <a:ea typeface="Arial"/>
                <a:cs typeface="Arial"/>
              </a:defRPr>
            </a:lvl7pPr>
            <a:lvl8pPr>
              <a:defRPr sz="1650" b="1">
                <a:solidFill>
                  <a:srgbClr val="172329"/>
                </a:solidFill>
                <a:latin typeface="Arial"/>
                <a:ea typeface="Arial"/>
                <a:cs typeface="Arial"/>
              </a:defRPr>
            </a:lvl8pPr>
            <a:lvl9pPr>
              <a:defRPr sz="1650" b="1">
                <a:solidFill>
                  <a:srgbClr val="172329"/>
                </a:solidFill>
                <a:latin typeface="Arial"/>
                <a:ea typeface="Arial"/>
                <a:cs typeface="Arial"/>
              </a:defRPr>
            </a:lvl9pPr>
          </a:lstStyle>
          <a:p xmlns:a="http://schemas.openxmlformats.org/drawingml/2006/main">
            <a:pPr>
              <a:defRPr sz="1650" b="1">
                <a:solidFill>
                  <a:srgbClr val="172329"/>
                </a:solidFill>
                <a:latin typeface="Arial"/>
                <a:ea typeface="Arial"/>
                <a:cs typeface="Arial"/>
              </a:defRPr>
            </a:pPr>
            <a:r>
              <a:rPr sz="1650" b="1">
                <a:solidFill>
                  <a:srgbClr val="172329"/>
                </a:solidFill>
                <a:latin typeface="Arial"/>
                <a:ea typeface="Arial"/>
                <a:cs typeface="Arial"/>
              </a:rPr>
              <a:t>AWPT</a:t>
            </a:r>
          </a:p>
        </p:txBody>
      </p:sp>
      <p:sp>
        <p:nvSpPr>
          <p:cNvPr id="9" name="app-text-7">
            <a:extLst xmlns:a="http://schemas.openxmlformats.org/drawingml/2006/main">
              <a:ext uri="{FF2B5EF4-FFF2-40B4-BE49-F238E27FC236}">
                <a16:creationId xmlns:a16="http://schemas.microsoft.com/office/drawing/2014/main" id="{5EEC7729-1A5B-462B-A130-D6C6EA9EA945}"/>
              </a:ext>
            </a:extLst>
          </p:cNvPr>
          <p:cNvSpPr>
            <a:spLocks xmlns:a="http://schemas.openxmlformats.org/drawingml/2006/main" noGrp="1"/>
          </p:cNvSpPr>
          <p:nvPr/>
        </p:nvSpPr>
        <p:spPr>
          <a:xfrm xmlns:a="http://schemas.openxmlformats.org/drawingml/2006/main">
            <a:off x="685800" y="5095875"/>
            <a:ext cx="2095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1">
                <a:solidFill>
                  <a:srgbClr val="172329"/>
                </a:solidFill>
                <a:latin typeface="Arial"/>
                <a:ea typeface="Arial"/>
                <a:cs typeface="Arial"/>
              </a:defRPr>
            </a:defPPr>
            <a:lvl1pPr>
              <a:defRPr sz="1650" b="1">
                <a:solidFill>
                  <a:srgbClr val="172329"/>
                </a:solidFill>
                <a:latin typeface="Arial"/>
                <a:ea typeface="Arial"/>
                <a:cs typeface="Arial"/>
              </a:defRPr>
            </a:lvl1pPr>
            <a:lvl2pPr>
              <a:defRPr sz="1650" b="1">
                <a:solidFill>
                  <a:srgbClr val="172329"/>
                </a:solidFill>
                <a:latin typeface="Arial"/>
                <a:ea typeface="Arial"/>
                <a:cs typeface="Arial"/>
              </a:defRPr>
            </a:lvl2pPr>
            <a:lvl3pPr>
              <a:defRPr sz="1650" b="1">
                <a:solidFill>
                  <a:srgbClr val="172329"/>
                </a:solidFill>
                <a:latin typeface="Arial"/>
                <a:ea typeface="Arial"/>
                <a:cs typeface="Arial"/>
              </a:defRPr>
            </a:lvl3pPr>
            <a:lvl4pPr>
              <a:defRPr sz="1650" b="1">
                <a:solidFill>
                  <a:srgbClr val="172329"/>
                </a:solidFill>
                <a:latin typeface="Arial"/>
                <a:ea typeface="Arial"/>
                <a:cs typeface="Arial"/>
              </a:defRPr>
            </a:lvl4pPr>
            <a:lvl5pPr>
              <a:defRPr sz="1650" b="1">
                <a:solidFill>
                  <a:srgbClr val="172329"/>
                </a:solidFill>
                <a:latin typeface="Arial"/>
                <a:ea typeface="Arial"/>
                <a:cs typeface="Arial"/>
              </a:defRPr>
            </a:lvl5pPr>
            <a:lvl6pPr>
              <a:defRPr sz="1650" b="1">
                <a:solidFill>
                  <a:srgbClr val="172329"/>
                </a:solidFill>
                <a:latin typeface="Arial"/>
                <a:ea typeface="Arial"/>
                <a:cs typeface="Arial"/>
              </a:defRPr>
            </a:lvl6pPr>
            <a:lvl7pPr>
              <a:defRPr sz="1650" b="1">
                <a:solidFill>
                  <a:srgbClr val="172329"/>
                </a:solidFill>
                <a:latin typeface="Arial"/>
                <a:ea typeface="Arial"/>
                <a:cs typeface="Arial"/>
              </a:defRPr>
            </a:lvl7pPr>
            <a:lvl8pPr>
              <a:defRPr sz="1650" b="1">
                <a:solidFill>
                  <a:srgbClr val="172329"/>
                </a:solidFill>
                <a:latin typeface="Arial"/>
                <a:ea typeface="Arial"/>
                <a:cs typeface="Arial"/>
              </a:defRPr>
            </a:lvl8pPr>
            <a:lvl9pPr>
              <a:defRPr sz="1650" b="1">
                <a:solidFill>
                  <a:srgbClr val="172329"/>
                </a:solidFill>
                <a:latin typeface="Arial"/>
                <a:ea typeface="Arial"/>
                <a:cs typeface="Arial"/>
              </a:defRPr>
            </a:lvl9pPr>
          </a:lstStyle>
          <a:p xmlns:a="http://schemas.openxmlformats.org/drawingml/2006/main">
            <a:pPr>
              <a:defRPr sz="1650" b="1">
                <a:solidFill>
                  <a:srgbClr val="172329"/>
                </a:solidFill>
                <a:latin typeface="Arial"/>
                <a:ea typeface="Arial"/>
                <a:cs typeface="Arial"/>
              </a:defRPr>
            </a:pPr>
            <a:r>
              <a:rPr sz="1650" b="1">
                <a:solidFill>
                  <a:srgbClr val="172329"/>
                </a:solidFill>
                <a:latin typeface="Arial"/>
                <a:ea typeface="Arial"/>
                <a:cs typeface="Arial"/>
              </a:rPr>
              <a:t>BAAN</a:t>
            </a:r>
          </a:p>
        </p:txBody>
      </p:sp>
      <p:sp>
        <p:nvSpPr>
          <p:cNvPr id="10" name="app-text-8">
            <a:extLst xmlns:a="http://schemas.openxmlformats.org/drawingml/2006/main">
              <a:ext uri="{FF2B5EF4-FFF2-40B4-BE49-F238E27FC236}">
                <a16:creationId xmlns:a16="http://schemas.microsoft.com/office/drawing/2014/main" id="{7B184FAF-5C16-425F-BD64-CB79F995DFF1}"/>
              </a:ext>
            </a:extLst>
          </p:cNvPr>
          <p:cNvSpPr>
            <a:spLocks xmlns:a="http://schemas.openxmlformats.org/drawingml/2006/main" noGrp="1"/>
          </p:cNvSpPr>
          <p:nvPr/>
        </p:nvSpPr>
        <p:spPr>
          <a:xfrm xmlns:a="http://schemas.openxmlformats.org/drawingml/2006/main">
            <a:off x="2924175" y="2571750"/>
            <a:ext cx="2095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1">
                <a:solidFill>
                  <a:srgbClr val="172329"/>
                </a:solidFill>
                <a:latin typeface="Arial"/>
                <a:ea typeface="Arial"/>
                <a:cs typeface="Arial"/>
              </a:defRPr>
            </a:defPPr>
            <a:lvl1pPr>
              <a:defRPr sz="1650" b="1">
                <a:solidFill>
                  <a:srgbClr val="172329"/>
                </a:solidFill>
                <a:latin typeface="Arial"/>
                <a:ea typeface="Arial"/>
                <a:cs typeface="Arial"/>
              </a:defRPr>
            </a:lvl1pPr>
            <a:lvl2pPr>
              <a:defRPr sz="1650" b="1">
                <a:solidFill>
                  <a:srgbClr val="172329"/>
                </a:solidFill>
                <a:latin typeface="Arial"/>
                <a:ea typeface="Arial"/>
                <a:cs typeface="Arial"/>
              </a:defRPr>
            </a:lvl2pPr>
            <a:lvl3pPr>
              <a:defRPr sz="1650" b="1">
                <a:solidFill>
                  <a:srgbClr val="172329"/>
                </a:solidFill>
                <a:latin typeface="Arial"/>
                <a:ea typeface="Arial"/>
                <a:cs typeface="Arial"/>
              </a:defRPr>
            </a:lvl3pPr>
            <a:lvl4pPr>
              <a:defRPr sz="1650" b="1">
                <a:solidFill>
                  <a:srgbClr val="172329"/>
                </a:solidFill>
                <a:latin typeface="Arial"/>
                <a:ea typeface="Arial"/>
                <a:cs typeface="Arial"/>
              </a:defRPr>
            </a:lvl4pPr>
            <a:lvl5pPr>
              <a:defRPr sz="1650" b="1">
                <a:solidFill>
                  <a:srgbClr val="172329"/>
                </a:solidFill>
                <a:latin typeface="Arial"/>
                <a:ea typeface="Arial"/>
                <a:cs typeface="Arial"/>
              </a:defRPr>
            </a:lvl5pPr>
            <a:lvl6pPr>
              <a:defRPr sz="1650" b="1">
                <a:solidFill>
                  <a:srgbClr val="172329"/>
                </a:solidFill>
                <a:latin typeface="Arial"/>
                <a:ea typeface="Arial"/>
                <a:cs typeface="Arial"/>
              </a:defRPr>
            </a:lvl6pPr>
            <a:lvl7pPr>
              <a:defRPr sz="1650" b="1">
                <a:solidFill>
                  <a:srgbClr val="172329"/>
                </a:solidFill>
                <a:latin typeface="Arial"/>
                <a:ea typeface="Arial"/>
                <a:cs typeface="Arial"/>
              </a:defRPr>
            </a:lvl7pPr>
            <a:lvl8pPr>
              <a:defRPr sz="1650" b="1">
                <a:solidFill>
                  <a:srgbClr val="172329"/>
                </a:solidFill>
                <a:latin typeface="Arial"/>
                <a:ea typeface="Arial"/>
                <a:cs typeface="Arial"/>
              </a:defRPr>
            </a:lvl8pPr>
            <a:lvl9pPr>
              <a:defRPr sz="1650" b="1">
                <a:solidFill>
                  <a:srgbClr val="172329"/>
                </a:solidFill>
                <a:latin typeface="Arial"/>
                <a:ea typeface="Arial"/>
                <a:cs typeface="Arial"/>
              </a:defRPr>
            </a:lvl9pPr>
          </a:lstStyle>
          <a:p xmlns:a="http://schemas.openxmlformats.org/drawingml/2006/main">
            <a:pPr>
              <a:defRPr sz="1650" b="1">
                <a:solidFill>
                  <a:srgbClr val="172329"/>
                </a:solidFill>
                <a:latin typeface="Arial"/>
                <a:ea typeface="Arial"/>
                <a:cs typeface="Arial"/>
              </a:defRPr>
            </a:pPr>
            <a:r>
              <a:rPr sz="1650" b="1">
                <a:solidFill>
                  <a:srgbClr val="172329"/>
                </a:solidFill>
                <a:latin typeface="Arial"/>
                <a:ea typeface="Arial"/>
                <a:cs typeface="Arial"/>
              </a:rPr>
              <a:t>BUDGET SAUDI</a:t>
            </a:r>
          </a:p>
        </p:txBody>
      </p:sp>
      <p:sp>
        <p:nvSpPr>
          <p:cNvPr id="11" name="app-text-9">
            <a:extLst xmlns:a="http://schemas.openxmlformats.org/drawingml/2006/main">
              <a:ext uri="{FF2B5EF4-FFF2-40B4-BE49-F238E27FC236}">
                <a16:creationId xmlns:a16="http://schemas.microsoft.com/office/drawing/2014/main" id="{5328DA1D-9383-436E-B31E-B4329052A393}"/>
              </a:ext>
            </a:extLst>
          </p:cNvPr>
          <p:cNvSpPr>
            <a:spLocks xmlns:a="http://schemas.openxmlformats.org/drawingml/2006/main" noGrp="1"/>
          </p:cNvSpPr>
          <p:nvPr/>
        </p:nvSpPr>
        <p:spPr>
          <a:xfrm xmlns:a="http://schemas.openxmlformats.org/drawingml/2006/main">
            <a:off x="2924175" y="3076575"/>
            <a:ext cx="2095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1">
                <a:solidFill>
                  <a:srgbClr val="172329"/>
                </a:solidFill>
                <a:latin typeface="Arial"/>
                <a:ea typeface="Arial"/>
                <a:cs typeface="Arial"/>
              </a:defRPr>
            </a:defPPr>
            <a:lvl1pPr>
              <a:defRPr sz="1650" b="1">
                <a:solidFill>
                  <a:srgbClr val="172329"/>
                </a:solidFill>
                <a:latin typeface="Arial"/>
                <a:ea typeface="Arial"/>
                <a:cs typeface="Arial"/>
              </a:defRPr>
            </a:lvl1pPr>
            <a:lvl2pPr>
              <a:defRPr sz="1650" b="1">
                <a:solidFill>
                  <a:srgbClr val="172329"/>
                </a:solidFill>
                <a:latin typeface="Arial"/>
                <a:ea typeface="Arial"/>
                <a:cs typeface="Arial"/>
              </a:defRPr>
            </a:lvl2pPr>
            <a:lvl3pPr>
              <a:defRPr sz="1650" b="1">
                <a:solidFill>
                  <a:srgbClr val="172329"/>
                </a:solidFill>
                <a:latin typeface="Arial"/>
                <a:ea typeface="Arial"/>
                <a:cs typeface="Arial"/>
              </a:defRPr>
            </a:lvl3pPr>
            <a:lvl4pPr>
              <a:defRPr sz="1650" b="1">
                <a:solidFill>
                  <a:srgbClr val="172329"/>
                </a:solidFill>
                <a:latin typeface="Arial"/>
                <a:ea typeface="Arial"/>
                <a:cs typeface="Arial"/>
              </a:defRPr>
            </a:lvl4pPr>
            <a:lvl5pPr>
              <a:defRPr sz="1650" b="1">
                <a:solidFill>
                  <a:srgbClr val="172329"/>
                </a:solidFill>
                <a:latin typeface="Arial"/>
                <a:ea typeface="Arial"/>
                <a:cs typeface="Arial"/>
              </a:defRPr>
            </a:lvl5pPr>
            <a:lvl6pPr>
              <a:defRPr sz="1650" b="1">
                <a:solidFill>
                  <a:srgbClr val="172329"/>
                </a:solidFill>
                <a:latin typeface="Arial"/>
                <a:ea typeface="Arial"/>
                <a:cs typeface="Arial"/>
              </a:defRPr>
            </a:lvl6pPr>
            <a:lvl7pPr>
              <a:defRPr sz="1650" b="1">
                <a:solidFill>
                  <a:srgbClr val="172329"/>
                </a:solidFill>
                <a:latin typeface="Arial"/>
                <a:ea typeface="Arial"/>
                <a:cs typeface="Arial"/>
              </a:defRPr>
            </a:lvl7pPr>
            <a:lvl8pPr>
              <a:defRPr sz="1650" b="1">
                <a:solidFill>
                  <a:srgbClr val="172329"/>
                </a:solidFill>
                <a:latin typeface="Arial"/>
                <a:ea typeface="Arial"/>
                <a:cs typeface="Arial"/>
              </a:defRPr>
            </a:lvl8pPr>
            <a:lvl9pPr>
              <a:defRPr sz="1650" b="1">
                <a:solidFill>
                  <a:srgbClr val="172329"/>
                </a:solidFill>
                <a:latin typeface="Arial"/>
                <a:ea typeface="Arial"/>
                <a:cs typeface="Arial"/>
              </a:defRPr>
            </a:lvl9pPr>
          </a:lstStyle>
          <a:p xmlns:a="http://schemas.openxmlformats.org/drawingml/2006/main">
            <a:pPr>
              <a:defRPr sz="1650" b="1">
                <a:solidFill>
                  <a:srgbClr val="172329"/>
                </a:solidFill>
                <a:latin typeface="Arial"/>
                <a:ea typeface="Arial"/>
                <a:cs typeface="Arial"/>
              </a:defRPr>
            </a:pPr>
            <a:r>
              <a:rPr sz="1650" b="1">
                <a:solidFill>
                  <a:srgbClr val="172329"/>
                </a:solidFill>
                <a:latin typeface="Arial"/>
                <a:ea typeface="Arial"/>
                <a:cs typeface="Arial"/>
              </a:rPr>
              <a:t>FIRST AVENUE</a:t>
            </a:r>
          </a:p>
        </p:txBody>
      </p:sp>
      <p:sp>
        <p:nvSpPr>
          <p:cNvPr id="12" name="app-text-10">
            <a:extLst xmlns:a="http://schemas.openxmlformats.org/drawingml/2006/main">
              <a:ext uri="{FF2B5EF4-FFF2-40B4-BE49-F238E27FC236}">
                <a16:creationId xmlns:a16="http://schemas.microsoft.com/office/drawing/2014/main" id="{6284B8C0-38B8-4130-A63B-9C88D989723E}"/>
              </a:ext>
            </a:extLst>
          </p:cNvPr>
          <p:cNvSpPr>
            <a:spLocks xmlns:a="http://schemas.openxmlformats.org/drawingml/2006/main" noGrp="1"/>
          </p:cNvSpPr>
          <p:nvPr/>
        </p:nvSpPr>
        <p:spPr>
          <a:xfrm xmlns:a="http://schemas.openxmlformats.org/drawingml/2006/main">
            <a:off x="2924175" y="3581400"/>
            <a:ext cx="2095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1">
                <a:solidFill>
                  <a:srgbClr val="172329"/>
                </a:solidFill>
                <a:latin typeface="Arial"/>
                <a:ea typeface="Arial"/>
                <a:cs typeface="Arial"/>
              </a:defRPr>
            </a:defPPr>
            <a:lvl1pPr>
              <a:defRPr sz="1650" b="1">
                <a:solidFill>
                  <a:srgbClr val="172329"/>
                </a:solidFill>
                <a:latin typeface="Arial"/>
                <a:ea typeface="Arial"/>
                <a:cs typeface="Arial"/>
              </a:defRPr>
            </a:lvl1pPr>
            <a:lvl2pPr>
              <a:defRPr sz="1650" b="1">
                <a:solidFill>
                  <a:srgbClr val="172329"/>
                </a:solidFill>
                <a:latin typeface="Arial"/>
                <a:ea typeface="Arial"/>
                <a:cs typeface="Arial"/>
              </a:defRPr>
            </a:lvl2pPr>
            <a:lvl3pPr>
              <a:defRPr sz="1650" b="1">
                <a:solidFill>
                  <a:srgbClr val="172329"/>
                </a:solidFill>
                <a:latin typeface="Arial"/>
                <a:ea typeface="Arial"/>
                <a:cs typeface="Arial"/>
              </a:defRPr>
            </a:lvl3pPr>
            <a:lvl4pPr>
              <a:defRPr sz="1650" b="1">
                <a:solidFill>
                  <a:srgbClr val="172329"/>
                </a:solidFill>
                <a:latin typeface="Arial"/>
                <a:ea typeface="Arial"/>
                <a:cs typeface="Arial"/>
              </a:defRPr>
            </a:lvl4pPr>
            <a:lvl5pPr>
              <a:defRPr sz="1650" b="1">
                <a:solidFill>
                  <a:srgbClr val="172329"/>
                </a:solidFill>
                <a:latin typeface="Arial"/>
                <a:ea typeface="Arial"/>
                <a:cs typeface="Arial"/>
              </a:defRPr>
            </a:lvl5pPr>
            <a:lvl6pPr>
              <a:defRPr sz="1650" b="1">
                <a:solidFill>
                  <a:srgbClr val="172329"/>
                </a:solidFill>
                <a:latin typeface="Arial"/>
                <a:ea typeface="Arial"/>
                <a:cs typeface="Arial"/>
              </a:defRPr>
            </a:lvl6pPr>
            <a:lvl7pPr>
              <a:defRPr sz="1650" b="1">
                <a:solidFill>
                  <a:srgbClr val="172329"/>
                </a:solidFill>
                <a:latin typeface="Arial"/>
                <a:ea typeface="Arial"/>
                <a:cs typeface="Arial"/>
              </a:defRPr>
            </a:lvl7pPr>
            <a:lvl8pPr>
              <a:defRPr sz="1650" b="1">
                <a:solidFill>
                  <a:srgbClr val="172329"/>
                </a:solidFill>
                <a:latin typeface="Arial"/>
                <a:ea typeface="Arial"/>
                <a:cs typeface="Arial"/>
              </a:defRPr>
            </a:lvl8pPr>
            <a:lvl9pPr>
              <a:defRPr sz="1650" b="1">
                <a:solidFill>
                  <a:srgbClr val="172329"/>
                </a:solidFill>
                <a:latin typeface="Arial"/>
                <a:ea typeface="Arial"/>
                <a:cs typeface="Arial"/>
              </a:defRPr>
            </a:lvl9pPr>
          </a:lstStyle>
          <a:p xmlns:a="http://schemas.openxmlformats.org/drawingml/2006/main">
            <a:pPr>
              <a:defRPr sz="1650" b="1">
                <a:solidFill>
                  <a:srgbClr val="172329"/>
                </a:solidFill>
                <a:latin typeface="Arial"/>
                <a:ea typeface="Arial"/>
                <a:cs typeface="Arial"/>
              </a:defRPr>
            </a:pPr>
            <a:r>
              <a:rPr sz="1650" b="1">
                <a:solidFill>
                  <a:srgbClr val="172329"/>
                </a:solidFill>
                <a:latin typeface="Arial"/>
                <a:ea typeface="Arial"/>
                <a:cs typeface="Arial"/>
              </a:rPr>
              <a:t>GASCO</a:t>
            </a:r>
          </a:p>
        </p:txBody>
      </p:sp>
      <p:sp>
        <p:nvSpPr>
          <p:cNvPr id="13" name="app-text-11">
            <a:extLst xmlns:a="http://schemas.openxmlformats.org/drawingml/2006/main">
              <a:ext uri="{FF2B5EF4-FFF2-40B4-BE49-F238E27FC236}">
                <a16:creationId xmlns:a16="http://schemas.microsoft.com/office/drawing/2014/main" id="{0DF10DFB-2BB9-474A-BC24-E20BD793F45A}"/>
              </a:ext>
            </a:extLst>
          </p:cNvPr>
          <p:cNvSpPr>
            <a:spLocks xmlns:a="http://schemas.openxmlformats.org/drawingml/2006/main" noGrp="1"/>
          </p:cNvSpPr>
          <p:nvPr/>
        </p:nvSpPr>
        <p:spPr>
          <a:xfrm xmlns:a="http://schemas.openxmlformats.org/drawingml/2006/main">
            <a:off x="2924175" y="4086225"/>
            <a:ext cx="2095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1">
                <a:solidFill>
                  <a:srgbClr val="172329"/>
                </a:solidFill>
                <a:latin typeface="Arial"/>
                <a:ea typeface="Arial"/>
                <a:cs typeface="Arial"/>
              </a:defRPr>
            </a:defPPr>
            <a:lvl1pPr>
              <a:defRPr sz="1650" b="1">
                <a:solidFill>
                  <a:srgbClr val="172329"/>
                </a:solidFill>
                <a:latin typeface="Arial"/>
                <a:ea typeface="Arial"/>
                <a:cs typeface="Arial"/>
              </a:defRPr>
            </a:lvl1pPr>
            <a:lvl2pPr>
              <a:defRPr sz="1650" b="1">
                <a:solidFill>
                  <a:srgbClr val="172329"/>
                </a:solidFill>
                <a:latin typeface="Arial"/>
                <a:ea typeface="Arial"/>
                <a:cs typeface="Arial"/>
              </a:defRPr>
            </a:lvl2pPr>
            <a:lvl3pPr>
              <a:defRPr sz="1650" b="1">
                <a:solidFill>
                  <a:srgbClr val="172329"/>
                </a:solidFill>
                <a:latin typeface="Arial"/>
                <a:ea typeface="Arial"/>
                <a:cs typeface="Arial"/>
              </a:defRPr>
            </a:lvl3pPr>
            <a:lvl4pPr>
              <a:defRPr sz="1650" b="1">
                <a:solidFill>
                  <a:srgbClr val="172329"/>
                </a:solidFill>
                <a:latin typeface="Arial"/>
                <a:ea typeface="Arial"/>
                <a:cs typeface="Arial"/>
              </a:defRPr>
            </a:lvl4pPr>
            <a:lvl5pPr>
              <a:defRPr sz="1650" b="1">
                <a:solidFill>
                  <a:srgbClr val="172329"/>
                </a:solidFill>
                <a:latin typeface="Arial"/>
                <a:ea typeface="Arial"/>
                <a:cs typeface="Arial"/>
              </a:defRPr>
            </a:lvl5pPr>
            <a:lvl6pPr>
              <a:defRPr sz="1650" b="1">
                <a:solidFill>
                  <a:srgbClr val="172329"/>
                </a:solidFill>
                <a:latin typeface="Arial"/>
                <a:ea typeface="Arial"/>
                <a:cs typeface="Arial"/>
              </a:defRPr>
            </a:lvl6pPr>
            <a:lvl7pPr>
              <a:defRPr sz="1650" b="1">
                <a:solidFill>
                  <a:srgbClr val="172329"/>
                </a:solidFill>
                <a:latin typeface="Arial"/>
                <a:ea typeface="Arial"/>
                <a:cs typeface="Arial"/>
              </a:defRPr>
            </a:lvl7pPr>
            <a:lvl8pPr>
              <a:defRPr sz="1650" b="1">
                <a:solidFill>
                  <a:srgbClr val="172329"/>
                </a:solidFill>
                <a:latin typeface="Arial"/>
                <a:ea typeface="Arial"/>
                <a:cs typeface="Arial"/>
              </a:defRPr>
            </a:lvl8pPr>
            <a:lvl9pPr>
              <a:defRPr sz="1650" b="1">
                <a:solidFill>
                  <a:srgbClr val="172329"/>
                </a:solidFill>
                <a:latin typeface="Arial"/>
                <a:ea typeface="Arial"/>
                <a:cs typeface="Arial"/>
              </a:defRPr>
            </a:lvl9pPr>
          </a:lstStyle>
          <a:p xmlns:a="http://schemas.openxmlformats.org/drawingml/2006/main">
            <a:pPr>
              <a:defRPr sz="1650" b="1">
                <a:solidFill>
                  <a:srgbClr val="172329"/>
                </a:solidFill>
                <a:latin typeface="Arial"/>
                <a:ea typeface="Arial"/>
                <a:cs typeface="Arial"/>
              </a:defRPr>
            </a:pPr>
            <a:r>
              <a:rPr sz="1650" b="1">
                <a:solidFill>
                  <a:srgbClr val="172329"/>
                </a:solidFill>
                <a:latin typeface="Arial"/>
                <a:ea typeface="Arial"/>
                <a:cs typeface="Arial"/>
              </a:rPr>
              <a:t>JAZADCO</a:t>
            </a:r>
          </a:p>
        </p:txBody>
      </p:sp>
      <p:sp>
        <p:nvSpPr>
          <p:cNvPr id="14" name="app-text-12">
            <a:extLst xmlns:a="http://schemas.openxmlformats.org/drawingml/2006/main">
              <a:ext uri="{FF2B5EF4-FFF2-40B4-BE49-F238E27FC236}">
                <a16:creationId xmlns:a16="http://schemas.microsoft.com/office/drawing/2014/main" id="{6DACBEF0-2301-4F3C-B4E3-761E3DC7DC51}"/>
              </a:ext>
            </a:extLst>
          </p:cNvPr>
          <p:cNvSpPr>
            <a:spLocks xmlns:a="http://schemas.openxmlformats.org/drawingml/2006/main" noGrp="1"/>
          </p:cNvSpPr>
          <p:nvPr/>
        </p:nvSpPr>
        <p:spPr>
          <a:xfrm xmlns:a="http://schemas.openxmlformats.org/drawingml/2006/main">
            <a:off x="2924175" y="4591050"/>
            <a:ext cx="2095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1">
                <a:solidFill>
                  <a:srgbClr val="172329"/>
                </a:solidFill>
                <a:latin typeface="Arial"/>
                <a:ea typeface="Arial"/>
                <a:cs typeface="Arial"/>
              </a:defRPr>
            </a:defPPr>
            <a:lvl1pPr>
              <a:defRPr sz="1650" b="1">
                <a:solidFill>
                  <a:srgbClr val="172329"/>
                </a:solidFill>
                <a:latin typeface="Arial"/>
                <a:ea typeface="Arial"/>
                <a:cs typeface="Arial"/>
              </a:defRPr>
            </a:lvl1pPr>
            <a:lvl2pPr>
              <a:defRPr sz="1650" b="1">
                <a:solidFill>
                  <a:srgbClr val="172329"/>
                </a:solidFill>
                <a:latin typeface="Arial"/>
                <a:ea typeface="Arial"/>
                <a:cs typeface="Arial"/>
              </a:defRPr>
            </a:lvl2pPr>
            <a:lvl3pPr>
              <a:defRPr sz="1650" b="1">
                <a:solidFill>
                  <a:srgbClr val="172329"/>
                </a:solidFill>
                <a:latin typeface="Arial"/>
                <a:ea typeface="Arial"/>
                <a:cs typeface="Arial"/>
              </a:defRPr>
            </a:lvl3pPr>
            <a:lvl4pPr>
              <a:defRPr sz="1650" b="1">
                <a:solidFill>
                  <a:srgbClr val="172329"/>
                </a:solidFill>
                <a:latin typeface="Arial"/>
                <a:ea typeface="Arial"/>
                <a:cs typeface="Arial"/>
              </a:defRPr>
            </a:lvl4pPr>
            <a:lvl5pPr>
              <a:defRPr sz="1650" b="1">
                <a:solidFill>
                  <a:srgbClr val="172329"/>
                </a:solidFill>
                <a:latin typeface="Arial"/>
                <a:ea typeface="Arial"/>
                <a:cs typeface="Arial"/>
              </a:defRPr>
            </a:lvl5pPr>
            <a:lvl6pPr>
              <a:defRPr sz="1650" b="1">
                <a:solidFill>
                  <a:srgbClr val="172329"/>
                </a:solidFill>
                <a:latin typeface="Arial"/>
                <a:ea typeface="Arial"/>
                <a:cs typeface="Arial"/>
              </a:defRPr>
            </a:lvl6pPr>
            <a:lvl7pPr>
              <a:defRPr sz="1650" b="1">
                <a:solidFill>
                  <a:srgbClr val="172329"/>
                </a:solidFill>
                <a:latin typeface="Arial"/>
                <a:ea typeface="Arial"/>
                <a:cs typeface="Arial"/>
              </a:defRPr>
            </a:lvl7pPr>
            <a:lvl8pPr>
              <a:defRPr sz="1650" b="1">
                <a:solidFill>
                  <a:srgbClr val="172329"/>
                </a:solidFill>
                <a:latin typeface="Arial"/>
                <a:ea typeface="Arial"/>
                <a:cs typeface="Arial"/>
              </a:defRPr>
            </a:lvl8pPr>
            <a:lvl9pPr>
              <a:defRPr sz="1650" b="1">
                <a:solidFill>
                  <a:srgbClr val="172329"/>
                </a:solidFill>
                <a:latin typeface="Arial"/>
                <a:ea typeface="Arial"/>
                <a:cs typeface="Arial"/>
              </a:defRPr>
            </a:lvl9pPr>
          </a:lstStyle>
          <a:p xmlns:a="http://schemas.openxmlformats.org/drawingml/2006/main">
            <a:pPr>
              <a:defRPr sz="1650" b="1">
                <a:solidFill>
                  <a:srgbClr val="172329"/>
                </a:solidFill>
                <a:latin typeface="Arial"/>
                <a:ea typeface="Arial"/>
                <a:cs typeface="Arial"/>
              </a:defRPr>
            </a:pPr>
            <a:r>
              <a:rPr sz="1650" b="1">
                <a:solidFill>
                  <a:srgbClr val="172329"/>
                </a:solidFill>
                <a:latin typeface="Arial"/>
                <a:ea typeface="Arial"/>
                <a:cs typeface="Arial"/>
              </a:rPr>
              <a:t>MAHARAH</a:t>
            </a:r>
          </a:p>
        </p:txBody>
      </p:sp>
      <p:sp>
        <p:nvSpPr>
          <p:cNvPr id="15" name="app-text-13">
            <a:extLst xmlns:a="http://schemas.openxmlformats.org/drawingml/2006/main">
              <a:ext uri="{FF2B5EF4-FFF2-40B4-BE49-F238E27FC236}">
                <a16:creationId xmlns:a16="http://schemas.microsoft.com/office/drawing/2014/main" id="{B96BFB6F-83F2-409E-8CB8-BB04D78B5C76}"/>
              </a:ext>
            </a:extLst>
          </p:cNvPr>
          <p:cNvSpPr>
            <a:spLocks xmlns:a="http://schemas.openxmlformats.org/drawingml/2006/main" noGrp="1"/>
          </p:cNvSpPr>
          <p:nvPr/>
        </p:nvSpPr>
        <p:spPr>
          <a:xfrm xmlns:a="http://schemas.openxmlformats.org/drawingml/2006/main">
            <a:off x="2924175" y="5095875"/>
            <a:ext cx="2095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1">
                <a:solidFill>
                  <a:srgbClr val="172329"/>
                </a:solidFill>
                <a:latin typeface="Arial"/>
                <a:ea typeface="Arial"/>
                <a:cs typeface="Arial"/>
              </a:defRPr>
            </a:defPPr>
            <a:lvl1pPr>
              <a:defRPr sz="1650" b="1">
                <a:solidFill>
                  <a:srgbClr val="172329"/>
                </a:solidFill>
                <a:latin typeface="Arial"/>
                <a:ea typeface="Arial"/>
                <a:cs typeface="Arial"/>
              </a:defRPr>
            </a:lvl1pPr>
            <a:lvl2pPr>
              <a:defRPr sz="1650" b="1">
                <a:solidFill>
                  <a:srgbClr val="172329"/>
                </a:solidFill>
                <a:latin typeface="Arial"/>
                <a:ea typeface="Arial"/>
                <a:cs typeface="Arial"/>
              </a:defRPr>
            </a:lvl2pPr>
            <a:lvl3pPr>
              <a:defRPr sz="1650" b="1">
                <a:solidFill>
                  <a:srgbClr val="172329"/>
                </a:solidFill>
                <a:latin typeface="Arial"/>
                <a:ea typeface="Arial"/>
                <a:cs typeface="Arial"/>
              </a:defRPr>
            </a:lvl3pPr>
            <a:lvl4pPr>
              <a:defRPr sz="1650" b="1">
                <a:solidFill>
                  <a:srgbClr val="172329"/>
                </a:solidFill>
                <a:latin typeface="Arial"/>
                <a:ea typeface="Arial"/>
                <a:cs typeface="Arial"/>
              </a:defRPr>
            </a:lvl4pPr>
            <a:lvl5pPr>
              <a:defRPr sz="1650" b="1">
                <a:solidFill>
                  <a:srgbClr val="172329"/>
                </a:solidFill>
                <a:latin typeface="Arial"/>
                <a:ea typeface="Arial"/>
                <a:cs typeface="Arial"/>
              </a:defRPr>
            </a:lvl5pPr>
            <a:lvl6pPr>
              <a:defRPr sz="1650" b="1">
                <a:solidFill>
                  <a:srgbClr val="172329"/>
                </a:solidFill>
                <a:latin typeface="Arial"/>
                <a:ea typeface="Arial"/>
                <a:cs typeface="Arial"/>
              </a:defRPr>
            </a:lvl6pPr>
            <a:lvl7pPr>
              <a:defRPr sz="1650" b="1">
                <a:solidFill>
                  <a:srgbClr val="172329"/>
                </a:solidFill>
                <a:latin typeface="Arial"/>
                <a:ea typeface="Arial"/>
                <a:cs typeface="Arial"/>
              </a:defRPr>
            </a:lvl7pPr>
            <a:lvl8pPr>
              <a:defRPr sz="1650" b="1">
                <a:solidFill>
                  <a:srgbClr val="172329"/>
                </a:solidFill>
                <a:latin typeface="Arial"/>
                <a:ea typeface="Arial"/>
                <a:cs typeface="Arial"/>
              </a:defRPr>
            </a:lvl8pPr>
            <a:lvl9pPr>
              <a:defRPr sz="1650" b="1">
                <a:solidFill>
                  <a:srgbClr val="172329"/>
                </a:solidFill>
                <a:latin typeface="Arial"/>
                <a:ea typeface="Arial"/>
                <a:cs typeface="Arial"/>
              </a:defRPr>
            </a:lvl9pPr>
          </a:lstStyle>
          <a:p xmlns:a="http://schemas.openxmlformats.org/drawingml/2006/main">
            <a:pPr>
              <a:defRPr sz="1650" b="1">
                <a:solidFill>
                  <a:srgbClr val="172329"/>
                </a:solidFill>
                <a:latin typeface="Arial"/>
                <a:ea typeface="Arial"/>
                <a:cs typeface="Arial"/>
              </a:defRPr>
            </a:pPr>
            <a:r>
              <a:rPr sz="1650" b="1">
                <a:solidFill>
                  <a:srgbClr val="172329"/>
                </a:solidFill>
                <a:latin typeface="Arial"/>
                <a:ea typeface="Arial"/>
                <a:cs typeface="Arial"/>
              </a:rPr>
              <a:t>MALATH</a:t>
            </a:r>
          </a:p>
        </p:txBody>
      </p:sp>
      <p:sp>
        <p:nvSpPr>
          <p:cNvPr id="16" name="app-text-14">
            <a:extLst xmlns:a="http://schemas.openxmlformats.org/drawingml/2006/main">
              <a:ext uri="{FF2B5EF4-FFF2-40B4-BE49-F238E27FC236}">
                <a16:creationId xmlns:a16="http://schemas.microsoft.com/office/drawing/2014/main" id="{951885D6-E359-40EB-B3B0-AD2FED4EF95E}"/>
              </a:ext>
            </a:extLst>
          </p:cNvPr>
          <p:cNvSpPr>
            <a:spLocks xmlns:a="http://schemas.openxmlformats.org/drawingml/2006/main" noGrp="1"/>
          </p:cNvSpPr>
          <p:nvPr/>
        </p:nvSpPr>
        <p:spPr>
          <a:xfrm xmlns:a="http://schemas.openxmlformats.org/drawingml/2006/main">
            <a:off x="5162550" y="2571750"/>
            <a:ext cx="2095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1">
                <a:solidFill>
                  <a:srgbClr val="172329"/>
                </a:solidFill>
                <a:latin typeface="Arial"/>
                <a:ea typeface="Arial"/>
                <a:cs typeface="Arial"/>
              </a:defRPr>
            </a:defPPr>
            <a:lvl1pPr>
              <a:defRPr sz="1650" b="1">
                <a:solidFill>
                  <a:srgbClr val="172329"/>
                </a:solidFill>
                <a:latin typeface="Arial"/>
                <a:ea typeface="Arial"/>
                <a:cs typeface="Arial"/>
              </a:defRPr>
            </a:lvl1pPr>
            <a:lvl2pPr>
              <a:defRPr sz="1650" b="1">
                <a:solidFill>
                  <a:srgbClr val="172329"/>
                </a:solidFill>
                <a:latin typeface="Arial"/>
                <a:ea typeface="Arial"/>
                <a:cs typeface="Arial"/>
              </a:defRPr>
            </a:lvl2pPr>
            <a:lvl3pPr>
              <a:defRPr sz="1650" b="1">
                <a:solidFill>
                  <a:srgbClr val="172329"/>
                </a:solidFill>
                <a:latin typeface="Arial"/>
                <a:ea typeface="Arial"/>
                <a:cs typeface="Arial"/>
              </a:defRPr>
            </a:lvl3pPr>
            <a:lvl4pPr>
              <a:defRPr sz="1650" b="1">
                <a:solidFill>
                  <a:srgbClr val="172329"/>
                </a:solidFill>
                <a:latin typeface="Arial"/>
                <a:ea typeface="Arial"/>
                <a:cs typeface="Arial"/>
              </a:defRPr>
            </a:lvl4pPr>
            <a:lvl5pPr>
              <a:defRPr sz="1650" b="1">
                <a:solidFill>
                  <a:srgbClr val="172329"/>
                </a:solidFill>
                <a:latin typeface="Arial"/>
                <a:ea typeface="Arial"/>
                <a:cs typeface="Arial"/>
              </a:defRPr>
            </a:lvl5pPr>
            <a:lvl6pPr>
              <a:defRPr sz="1650" b="1">
                <a:solidFill>
                  <a:srgbClr val="172329"/>
                </a:solidFill>
                <a:latin typeface="Arial"/>
                <a:ea typeface="Arial"/>
                <a:cs typeface="Arial"/>
              </a:defRPr>
            </a:lvl6pPr>
            <a:lvl7pPr>
              <a:defRPr sz="1650" b="1">
                <a:solidFill>
                  <a:srgbClr val="172329"/>
                </a:solidFill>
                <a:latin typeface="Arial"/>
                <a:ea typeface="Arial"/>
                <a:cs typeface="Arial"/>
              </a:defRPr>
            </a:lvl7pPr>
            <a:lvl8pPr>
              <a:defRPr sz="1650" b="1">
                <a:solidFill>
                  <a:srgbClr val="172329"/>
                </a:solidFill>
                <a:latin typeface="Arial"/>
                <a:ea typeface="Arial"/>
                <a:cs typeface="Arial"/>
              </a:defRPr>
            </a:lvl8pPr>
            <a:lvl9pPr>
              <a:defRPr sz="1650" b="1">
                <a:solidFill>
                  <a:srgbClr val="172329"/>
                </a:solidFill>
                <a:latin typeface="Arial"/>
                <a:ea typeface="Arial"/>
                <a:cs typeface="Arial"/>
              </a:defRPr>
            </a:lvl9pPr>
          </a:lstStyle>
          <a:p xmlns:a="http://schemas.openxmlformats.org/drawingml/2006/main">
            <a:pPr>
              <a:defRPr sz="1650" b="1">
                <a:solidFill>
                  <a:srgbClr val="172329"/>
                </a:solidFill>
                <a:latin typeface="Arial"/>
                <a:ea typeface="Arial"/>
                <a:cs typeface="Arial"/>
              </a:defRPr>
            </a:pPr>
            <a:r>
              <a:rPr sz="1650" b="1">
                <a:solidFill>
                  <a:srgbClr val="172329"/>
                </a:solidFill>
                <a:latin typeface="Arial"/>
                <a:ea typeface="Arial"/>
                <a:cs typeface="Arial"/>
              </a:rPr>
              <a:t>OASIS</a:t>
            </a:r>
          </a:p>
        </p:txBody>
      </p:sp>
      <p:sp>
        <p:nvSpPr>
          <p:cNvPr id="17" name="app-text-15">
            <a:extLst xmlns:a="http://schemas.openxmlformats.org/drawingml/2006/main">
              <a:ext uri="{FF2B5EF4-FFF2-40B4-BE49-F238E27FC236}">
                <a16:creationId xmlns:a16="http://schemas.microsoft.com/office/drawing/2014/main" id="{E0BAFEAE-0990-435F-A3D5-7658F002037E}"/>
              </a:ext>
            </a:extLst>
          </p:cNvPr>
          <p:cNvSpPr>
            <a:spLocks xmlns:a="http://schemas.openxmlformats.org/drawingml/2006/main" noGrp="1"/>
          </p:cNvSpPr>
          <p:nvPr/>
        </p:nvSpPr>
        <p:spPr>
          <a:xfrm xmlns:a="http://schemas.openxmlformats.org/drawingml/2006/main">
            <a:off x="5162550" y="3076575"/>
            <a:ext cx="2095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1">
                <a:solidFill>
                  <a:srgbClr val="172329"/>
                </a:solidFill>
                <a:latin typeface="Arial"/>
                <a:ea typeface="Arial"/>
                <a:cs typeface="Arial"/>
              </a:defRPr>
            </a:defPPr>
            <a:lvl1pPr>
              <a:defRPr sz="1650" b="1">
                <a:solidFill>
                  <a:srgbClr val="172329"/>
                </a:solidFill>
                <a:latin typeface="Arial"/>
                <a:ea typeface="Arial"/>
                <a:cs typeface="Arial"/>
              </a:defRPr>
            </a:lvl1pPr>
            <a:lvl2pPr>
              <a:defRPr sz="1650" b="1">
                <a:solidFill>
                  <a:srgbClr val="172329"/>
                </a:solidFill>
                <a:latin typeface="Arial"/>
                <a:ea typeface="Arial"/>
                <a:cs typeface="Arial"/>
              </a:defRPr>
            </a:lvl2pPr>
            <a:lvl3pPr>
              <a:defRPr sz="1650" b="1">
                <a:solidFill>
                  <a:srgbClr val="172329"/>
                </a:solidFill>
                <a:latin typeface="Arial"/>
                <a:ea typeface="Arial"/>
                <a:cs typeface="Arial"/>
              </a:defRPr>
            </a:lvl3pPr>
            <a:lvl4pPr>
              <a:defRPr sz="1650" b="1">
                <a:solidFill>
                  <a:srgbClr val="172329"/>
                </a:solidFill>
                <a:latin typeface="Arial"/>
                <a:ea typeface="Arial"/>
                <a:cs typeface="Arial"/>
              </a:defRPr>
            </a:lvl4pPr>
            <a:lvl5pPr>
              <a:defRPr sz="1650" b="1">
                <a:solidFill>
                  <a:srgbClr val="172329"/>
                </a:solidFill>
                <a:latin typeface="Arial"/>
                <a:ea typeface="Arial"/>
                <a:cs typeface="Arial"/>
              </a:defRPr>
            </a:lvl5pPr>
            <a:lvl6pPr>
              <a:defRPr sz="1650" b="1">
                <a:solidFill>
                  <a:srgbClr val="172329"/>
                </a:solidFill>
                <a:latin typeface="Arial"/>
                <a:ea typeface="Arial"/>
                <a:cs typeface="Arial"/>
              </a:defRPr>
            </a:lvl6pPr>
            <a:lvl7pPr>
              <a:defRPr sz="1650" b="1">
                <a:solidFill>
                  <a:srgbClr val="172329"/>
                </a:solidFill>
                <a:latin typeface="Arial"/>
                <a:ea typeface="Arial"/>
                <a:cs typeface="Arial"/>
              </a:defRPr>
            </a:lvl7pPr>
            <a:lvl8pPr>
              <a:defRPr sz="1650" b="1">
                <a:solidFill>
                  <a:srgbClr val="172329"/>
                </a:solidFill>
                <a:latin typeface="Arial"/>
                <a:ea typeface="Arial"/>
                <a:cs typeface="Arial"/>
              </a:defRPr>
            </a:lvl8pPr>
            <a:lvl9pPr>
              <a:defRPr sz="1650" b="1">
                <a:solidFill>
                  <a:srgbClr val="172329"/>
                </a:solidFill>
                <a:latin typeface="Arial"/>
                <a:ea typeface="Arial"/>
                <a:cs typeface="Arial"/>
              </a:defRPr>
            </a:lvl9pPr>
          </a:lstStyle>
          <a:p xmlns:a="http://schemas.openxmlformats.org/drawingml/2006/main">
            <a:pPr>
              <a:defRPr sz="1650" b="1">
                <a:solidFill>
                  <a:srgbClr val="172329"/>
                </a:solidFill>
                <a:latin typeface="Arial"/>
                <a:ea typeface="Arial"/>
                <a:cs typeface="Arial"/>
              </a:defRPr>
            </a:pPr>
            <a:r>
              <a:rPr sz="1650" b="1">
                <a:solidFill>
                  <a:srgbClr val="172329"/>
                </a:solidFill>
                <a:latin typeface="Arial"/>
                <a:ea typeface="Arial"/>
                <a:cs typeface="Arial"/>
              </a:rPr>
              <a:t>RETAL</a:t>
            </a:r>
          </a:p>
        </p:txBody>
      </p:sp>
      <p:sp>
        <p:nvSpPr>
          <p:cNvPr id="18" name="app-text-16">
            <a:extLst xmlns:a="http://schemas.openxmlformats.org/drawingml/2006/main">
              <a:ext uri="{FF2B5EF4-FFF2-40B4-BE49-F238E27FC236}">
                <a16:creationId xmlns:a16="http://schemas.microsoft.com/office/drawing/2014/main" id="{2F848D3C-F31E-4887-BAEB-9ED8E899AA99}"/>
              </a:ext>
            </a:extLst>
          </p:cNvPr>
          <p:cNvSpPr>
            <a:spLocks xmlns:a="http://schemas.openxmlformats.org/drawingml/2006/main" noGrp="1"/>
          </p:cNvSpPr>
          <p:nvPr/>
        </p:nvSpPr>
        <p:spPr>
          <a:xfrm xmlns:a="http://schemas.openxmlformats.org/drawingml/2006/main">
            <a:off x="5162550" y="3581400"/>
            <a:ext cx="2095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1">
                <a:solidFill>
                  <a:srgbClr val="172329"/>
                </a:solidFill>
                <a:latin typeface="Arial"/>
                <a:ea typeface="Arial"/>
                <a:cs typeface="Arial"/>
              </a:defRPr>
            </a:defPPr>
            <a:lvl1pPr>
              <a:defRPr sz="1650" b="1">
                <a:solidFill>
                  <a:srgbClr val="172329"/>
                </a:solidFill>
                <a:latin typeface="Arial"/>
                <a:ea typeface="Arial"/>
                <a:cs typeface="Arial"/>
              </a:defRPr>
            </a:lvl1pPr>
            <a:lvl2pPr>
              <a:defRPr sz="1650" b="1">
                <a:solidFill>
                  <a:srgbClr val="172329"/>
                </a:solidFill>
                <a:latin typeface="Arial"/>
                <a:ea typeface="Arial"/>
                <a:cs typeface="Arial"/>
              </a:defRPr>
            </a:lvl2pPr>
            <a:lvl3pPr>
              <a:defRPr sz="1650" b="1">
                <a:solidFill>
                  <a:srgbClr val="172329"/>
                </a:solidFill>
                <a:latin typeface="Arial"/>
                <a:ea typeface="Arial"/>
                <a:cs typeface="Arial"/>
              </a:defRPr>
            </a:lvl3pPr>
            <a:lvl4pPr>
              <a:defRPr sz="1650" b="1">
                <a:solidFill>
                  <a:srgbClr val="172329"/>
                </a:solidFill>
                <a:latin typeface="Arial"/>
                <a:ea typeface="Arial"/>
                <a:cs typeface="Arial"/>
              </a:defRPr>
            </a:lvl4pPr>
            <a:lvl5pPr>
              <a:defRPr sz="1650" b="1">
                <a:solidFill>
                  <a:srgbClr val="172329"/>
                </a:solidFill>
                <a:latin typeface="Arial"/>
                <a:ea typeface="Arial"/>
                <a:cs typeface="Arial"/>
              </a:defRPr>
            </a:lvl5pPr>
            <a:lvl6pPr>
              <a:defRPr sz="1650" b="1">
                <a:solidFill>
                  <a:srgbClr val="172329"/>
                </a:solidFill>
                <a:latin typeface="Arial"/>
                <a:ea typeface="Arial"/>
                <a:cs typeface="Arial"/>
              </a:defRPr>
            </a:lvl6pPr>
            <a:lvl7pPr>
              <a:defRPr sz="1650" b="1">
                <a:solidFill>
                  <a:srgbClr val="172329"/>
                </a:solidFill>
                <a:latin typeface="Arial"/>
                <a:ea typeface="Arial"/>
                <a:cs typeface="Arial"/>
              </a:defRPr>
            </a:lvl7pPr>
            <a:lvl8pPr>
              <a:defRPr sz="1650" b="1">
                <a:solidFill>
                  <a:srgbClr val="172329"/>
                </a:solidFill>
                <a:latin typeface="Arial"/>
                <a:ea typeface="Arial"/>
                <a:cs typeface="Arial"/>
              </a:defRPr>
            </a:lvl8pPr>
            <a:lvl9pPr>
              <a:defRPr sz="1650" b="1">
                <a:solidFill>
                  <a:srgbClr val="172329"/>
                </a:solidFill>
                <a:latin typeface="Arial"/>
                <a:ea typeface="Arial"/>
                <a:cs typeface="Arial"/>
              </a:defRPr>
            </a:lvl9pPr>
          </a:lstStyle>
          <a:p xmlns:a="http://schemas.openxmlformats.org/drawingml/2006/main">
            <a:pPr>
              <a:defRPr sz="1650" b="1">
                <a:solidFill>
                  <a:srgbClr val="172329"/>
                </a:solidFill>
                <a:latin typeface="Arial"/>
                <a:ea typeface="Arial"/>
                <a:cs typeface="Arial"/>
              </a:defRPr>
            </a:pPr>
            <a:r>
              <a:rPr sz="1650" b="1">
                <a:solidFill>
                  <a:srgbClr val="172329"/>
                </a:solidFill>
                <a:latin typeface="Arial"/>
                <a:ea typeface="Arial"/>
                <a:cs typeface="Arial"/>
              </a:rPr>
              <a:t>SAUDI RE</a:t>
            </a:r>
          </a:p>
        </p:txBody>
      </p:sp>
      <p:sp>
        <p:nvSpPr>
          <p:cNvPr id="19" name="app-text-17">
            <a:extLst xmlns:a="http://schemas.openxmlformats.org/drawingml/2006/main">
              <a:ext uri="{FF2B5EF4-FFF2-40B4-BE49-F238E27FC236}">
                <a16:creationId xmlns:a16="http://schemas.microsoft.com/office/drawing/2014/main" id="{D5DFF637-5264-4387-A757-1149CDB6232B}"/>
              </a:ext>
            </a:extLst>
          </p:cNvPr>
          <p:cNvSpPr>
            <a:spLocks xmlns:a="http://schemas.openxmlformats.org/drawingml/2006/main" noGrp="1"/>
          </p:cNvSpPr>
          <p:nvPr/>
        </p:nvSpPr>
        <p:spPr>
          <a:xfrm xmlns:a="http://schemas.openxmlformats.org/drawingml/2006/main">
            <a:off x="5162550" y="4086225"/>
            <a:ext cx="2095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1">
                <a:solidFill>
                  <a:srgbClr val="172329"/>
                </a:solidFill>
                <a:latin typeface="Arial"/>
                <a:ea typeface="Arial"/>
                <a:cs typeface="Arial"/>
              </a:defRPr>
            </a:defPPr>
            <a:lvl1pPr>
              <a:defRPr sz="1650" b="1">
                <a:solidFill>
                  <a:srgbClr val="172329"/>
                </a:solidFill>
                <a:latin typeface="Arial"/>
                <a:ea typeface="Arial"/>
                <a:cs typeface="Arial"/>
              </a:defRPr>
            </a:lvl1pPr>
            <a:lvl2pPr>
              <a:defRPr sz="1650" b="1">
                <a:solidFill>
                  <a:srgbClr val="172329"/>
                </a:solidFill>
                <a:latin typeface="Arial"/>
                <a:ea typeface="Arial"/>
                <a:cs typeface="Arial"/>
              </a:defRPr>
            </a:lvl2pPr>
            <a:lvl3pPr>
              <a:defRPr sz="1650" b="1">
                <a:solidFill>
                  <a:srgbClr val="172329"/>
                </a:solidFill>
                <a:latin typeface="Arial"/>
                <a:ea typeface="Arial"/>
                <a:cs typeface="Arial"/>
              </a:defRPr>
            </a:lvl3pPr>
            <a:lvl4pPr>
              <a:defRPr sz="1650" b="1">
                <a:solidFill>
                  <a:srgbClr val="172329"/>
                </a:solidFill>
                <a:latin typeface="Arial"/>
                <a:ea typeface="Arial"/>
                <a:cs typeface="Arial"/>
              </a:defRPr>
            </a:lvl4pPr>
            <a:lvl5pPr>
              <a:defRPr sz="1650" b="1">
                <a:solidFill>
                  <a:srgbClr val="172329"/>
                </a:solidFill>
                <a:latin typeface="Arial"/>
                <a:ea typeface="Arial"/>
                <a:cs typeface="Arial"/>
              </a:defRPr>
            </a:lvl5pPr>
            <a:lvl6pPr>
              <a:defRPr sz="1650" b="1">
                <a:solidFill>
                  <a:srgbClr val="172329"/>
                </a:solidFill>
                <a:latin typeface="Arial"/>
                <a:ea typeface="Arial"/>
                <a:cs typeface="Arial"/>
              </a:defRPr>
            </a:lvl6pPr>
            <a:lvl7pPr>
              <a:defRPr sz="1650" b="1">
                <a:solidFill>
                  <a:srgbClr val="172329"/>
                </a:solidFill>
                <a:latin typeface="Arial"/>
                <a:ea typeface="Arial"/>
                <a:cs typeface="Arial"/>
              </a:defRPr>
            </a:lvl7pPr>
            <a:lvl8pPr>
              <a:defRPr sz="1650" b="1">
                <a:solidFill>
                  <a:srgbClr val="172329"/>
                </a:solidFill>
                <a:latin typeface="Arial"/>
                <a:ea typeface="Arial"/>
                <a:cs typeface="Arial"/>
              </a:defRPr>
            </a:lvl8pPr>
            <a:lvl9pPr>
              <a:defRPr sz="1650" b="1">
                <a:solidFill>
                  <a:srgbClr val="172329"/>
                </a:solidFill>
                <a:latin typeface="Arial"/>
                <a:ea typeface="Arial"/>
                <a:cs typeface="Arial"/>
              </a:defRPr>
            </a:lvl9pPr>
          </a:lstStyle>
          <a:p xmlns:a="http://schemas.openxmlformats.org/drawingml/2006/main">
            <a:pPr>
              <a:defRPr sz="1650" b="1">
                <a:solidFill>
                  <a:srgbClr val="172329"/>
                </a:solidFill>
                <a:latin typeface="Arial"/>
                <a:ea typeface="Arial"/>
                <a:cs typeface="Arial"/>
              </a:defRPr>
            </a:pPr>
            <a:r>
              <a:rPr sz="1650" b="1">
                <a:solidFill>
                  <a:srgbClr val="172329"/>
                </a:solidFill>
                <a:latin typeface="Arial"/>
                <a:ea typeface="Arial"/>
                <a:cs typeface="Arial"/>
              </a:rPr>
              <a:t>SIPCHEM</a:t>
            </a:r>
          </a:p>
        </p:txBody>
      </p:sp>
      <p:sp>
        <p:nvSpPr>
          <p:cNvPr id="20" name="app-text-18">
            <a:extLst xmlns:a="http://schemas.openxmlformats.org/drawingml/2006/main">
              <a:ext uri="{FF2B5EF4-FFF2-40B4-BE49-F238E27FC236}">
                <a16:creationId xmlns:a16="http://schemas.microsoft.com/office/drawing/2014/main" id="{4277F40C-5943-4E88-BB16-873CEB757321}"/>
              </a:ext>
            </a:extLst>
          </p:cNvPr>
          <p:cNvSpPr>
            <a:spLocks xmlns:a="http://schemas.openxmlformats.org/drawingml/2006/main" noGrp="1"/>
          </p:cNvSpPr>
          <p:nvPr/>
        </p:nvSpPr>
        <p:spPr>
          <a:xfrm xmlns:a="http://schemas.openxmlformats.org/drawingml/2006/main">
            <a:off x="5162550" y="4591050"/>
            <a:ext cx="2095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1">
                <a:solidFill>
                  <a:srgbClr val="172329"/>
                </a:solidFill>
                <a:latin typeface="Arial"/>
                <a:ea typeface="Arial"/>
                <a:cs typeface="Arial"/>
              </a:defRPr>
            </a:defPPr>
            <a:lvl1pPr>
              <a:defRPr sz="1650" b="1">
                <a:solidFill>
                  <a:srgbClr val="172329"/>
                </a:solidFill>
                <a:latin typeface="Arial"/>
                <a:ea typeface="Arial"/>
                <a:cs typeface="Arial"/>
              </a:defRPr>
            </a:lvl1pPr>
            <a:lvl2pPr>
              <a:defRPr sz="1650" b="1">
                <a:solidFill>
                  <a:srgbClr val="172329"/>
                </a:solidFill>
                <a:latin typeface="Arial"/>
                <a:ea typeface="Arial"/>
                <a:cs typeface="Arial"/>
              </a:defRPr>
            </a:lvl2pPr>
            <a:lvl3pPr>
              <a:defRPr sz="1650" b="1">
                <a:solidFill>
                  <a:srgbClr val="172329"/>
                </a:solidFill>
                <a:latin typeface="Arial"/>
                <a:ea typeface="Arial"/>
                <a:cs typeface="Arial"/>
              </a:defRPr>
            </a:lvl3pPr>
            <a:lvl4pPr>
              <a:defRPr sz="1650" b="1">
                <a:solidFill>
                  <a:srgbClr val="172329"/>
                </a:solidFill>
                <a:latin typeface="Arial"/>
                <a:ea typeface="Arial"/>
                <a:cs typeface="Arial"/>
              </a:defRPr>
            </a:lvl4pPr>
            <a:lvl5pPr>
              <a:defRPr sz="1650" b="1">
                <a:solidFill>
                  <a:srgbClr val="172329"/>
                </a:solidFill>
                <a:latin typeface="Arial"/>
                <a:ea typeface="Arial"/>
                <a:cs typeface="Arial"/>
              </a:defRPr>
            </a:lvl5pPr>
            <a:lvl6pPr>
              <a:defRPr sz="1650" b="1">
                <a:solidFill>
                  <a:srgbClr val="172329"/>
                </a:solidFill>
                <a:latin typeface="Arial"/>
                <a:ea typeface="Arial"/>
                <a:cs typeface="Arial"/>
              </a:defRPr>
            </a:lvl6pPr>
            <a:lvl7pPr>
              <a:defRPr sz="1650" b="1">
                <a:solidFill>
                  <a:srgbClr val="172329"/>
                </a:solidFill>
                <a:latin typeface="Arial"/>
                <a:ea typeface="Arial"/>
                <a:cs typeface="Arial"/>
              </a:defRPr>
            </a:lvl7pPr>
            <a:lvl8pPr>
              <a:defRPr sz="1650" b="1">
                <a:solidFill>
                  <a:srgbClr val="172329"/>
                </a:solidFill>
                <a:latin typeface="Arial"/>
                <a:ea typeface="Arial"/>
                <a:cs typeface="Arial"/>
              </a:defRPr>
            </a:lvl8pPr>
            <a:lvl9pPr>
              <a:defRPr sz="1650" b="1">
                <a:solidFill>
                  <a:srgbClr val="172329"/>
                </a:solidFill>
                <a:latin typeface="Arial"/>
                <a:ea typeface="Arial"/>
                <a:cs typeface="Arial"/>
              </a:defRPr>
            </a:lvl9pPr>
          </a:lstStyle>
          <a:p xmlns:a="http://schemas.openxmlformats.org/drawingml/2006/main">
            <a:pPr>
              <a:defRPr sz="1650" b="1">
                <a:solidFill>
                  <a:srgbClr val="172329"/>
                </a:solidFill>
                <a:latin typeface="Arial"/>
                <a:ea typeface="Arial"/>
                <a:cs typeface="Arial"/>
              </a:defRPr>
            </a:pPr>
            <a:r>
              <a:rPr sz="1650" b="1">
                <a:solidFill>
                  <a:srgbClr val="172329"/>
                </a:solidFill>
                <a:latin typeface="Arial"/>
                <a:ea typeface="Arial"/>
                <a:cs typeface="Arial"/>
              </a:rPr>
              <a:t>TAIBA</a:t>
            </a:r>
          </a:p>
        </p:txBody>
      </p:sp>
      <p:sp>
        <p:nvSpPr>
          <p:cNvPr id="21" name="app-text-19">
            <a:extLst xmlns:a="http://schemas.openxmlformats.org/drawingml/2006/main">
              <a:ext uri="{FF2B5EF4-FFF2-40B4-BE49-F238E27FC236}">
                <a16:creationId xmlns:a16="http://schemas.microsoft.com/office/drawing/2014/main" id="{1FDA2484-F83B-44D5-989E-B0A2574273F8}"/>
              </a:ext>
            </a:extLst>
          </p:cNvPr>
          <p:cNvSpPr>
            <a:spLocks xmlns:a="http://schemas.openxmlformats.org/drawingml/2006/main" noGrp="1"/>
          </p:cNvSpPr>
          <p:nvPr/>
        </p:nvSpPr>
        <p:spPr>
          <a:xfrm xmlns:a="http://schemas.openxmlformats.org/drawingml/2006/main">
            <a:off x="5162550" y="5095875"/>
            <a:ext cx="2095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1">
                <a:solidFill>
                  <a:srgbClr val="172329"/>
                </a:solidFill>
                <a:latin typeface="Arial"/>
                <a:ea typeface="Arial"/>
                <a:cs typeface="Arial"/>
              </a:defRPr>
            </a:defPPr>
            <a:lvl1pPr>
              <a:defRPr sz="1650" b="1">
                <a:solidFill>
                  <a:srgbClr val="172329"/>
                </a:solidFill>
                <a:latin typeface="Arial"/>
                <a:ea typeface="Arial"/>
                <a:cs typeface="Arial"/>
              </a:defRPr>
            </a:lvl1pPr>
            <a:lvl2pPr>
              <a:defRPr sz="1650" b="1">
                <a:solidFill>
                  <a:srgbClr val="172329"/>
                </a:solidFill>
                <a:latin typeface="Arial"/>
                <a:ea typeface="Arial"/>
                <a:cs typeface="Arial"/>
              </a:defRPr>
            </a:lvl2pPr>
            <a:lvl3pPr>
              <a:defRPr sz="1650" b="1">
                <a:solidFill>
                  <a:srgbClr val="172329"/>
                </a:solidFill>
                <a:latin typeface="Arial"/>
                <a:ea typeface="Arial"/>
                <a:cs typeface="Arial"/>
              </a:defRPr>
            </a:lvl3pPr>
            <a:lvl4pPr>
              <a:defRPr sz="1650" b="1">
                <a:solidFill>
                  <a:srgbClr val="172329"/>
                </a:solidFill>
                <a:latin typeface="Arial"/>
                <a:ea typeface="Arial"/>
                <a:cs typeface="Arial"/>
              </a:defRPr>
            </a:lvl4pPr>
            <a:lvl5pPr>
              <a:defRPr sz="1650" b="1">
                <a:solidFill>
                  <a:srgbClr val="172329"/>
                </a:solidFill>
                <a:latin typeface="Arial"/>
                <a:ea typeface="Arial"/>
                <a:cs typeface="Arial"/>
              </a:defRPr>
            </a:lvl5pPr>
            <a:lvl6pPr>
              <a:defRPr sz="1650" b="1">
                <a:solidFill>
                  <a:srgbClr val="172329"/>
                </a:solidFill>
                <a:latin typeface="Arial"/>
                <a:ea typeface="Arial"/>
                <a:cs typeface="Arial"/>
              </a:defRPr>
            </a:lvl6pPr>
            <a:lvl7pPr>
              <a:defRPr sz="1650" b="1">
                <a:solidFill>
                  <a:srgbClr val="172329"/>
                </a:solidFill>
                <a:latin typeface="Arial"/>
                <a:ea typeface="Arial"/>
                <a:cs typeface="Arial"/>
              </a:defRPr>
            </a:lvl7pPr>
            <a:lvl8pPr>
              <a:defRPr sz="1650" b="1">
                <a:solidFill>
                  <a:srgbClr val="172329"/>
                </a:solidFill>
                <a:latin typeface="Arial"/>
                <a:ea typeface="Arial"/>
                <a:cs typeface="Arial"/>
              </a:defRPr>
            </a:lvl8pPr>
            <a:lvl9pPr>
              <a:defRPr sz="1650" b="1">
                <a:solidFill>
                  <a:srgbClr val="172329"/>
                </a:solidFill>
                <a:latin typeface="Arial"/>
                <a:ea typeface="Arial"/>
                <a:cs typeface="Arial"/>
              </a:defRPr>
            </a:lvl9pPr>
          </a:lstStyle>
          <a:p xmlns:a="http://schemas.openxmlformats.org/drawingml/2006/main">
            <a:pPr>
              <a:defRPr sz="1650" b="1">
                <a:solidFill>
                  <a:srgbClr val="172329"/>
                </a:solidFill>
                <a:latin typeface="Arial"/>
                <a:ea typeface="Arial"/>
                <a:cs typeface="Arial"/>
              </a:defRPr>
            </a:pPr>
            <a:r>
              <a:rPr sz="1650" b="1">
                <a:solidFill>
                  <a:srgbClr val="172329"/>
                </a:solidFill>
                <a:latin typeface="Arial"/>
                <a:ea typeface="Arial"/>
                <a:cs typeface="Arial"/>
              </a:rPr>
              <a:t>WALAA</a:t>
            </a:r>
          </a:p>
        </p:txBody>
      </p:sp>
      <p:sp>
        <p:nvSpPr>
          <p:cNvPr id="22" name="app-text-20">
            <a:extLst xmlns:a="http://schemas.openxmlformats.org/drawingml/2006/main">
              <a:ext uri="{FF2B5EF4-FFF2-40B4-BE49-F238E27FC236}">
                <a16:creationId xmlns:a16="http://schemas.microsoft.com/office/drawing/2014/main" id="{4A4D92C9-DE76-4E33-B9E8-CB2A3EF5E19A}"/>
              </a:ext>
            </a:extLst>
          </p:cNvPr>
          <p:cNvSpPr>
            <a:spLocks xmlns:a="http://schemas.openxmlformats.org/drawingml/2006/main" noGrp="1"/>
          </p:cNvSpPr>
          <p:nvPr/>
        </p:nvSpPr>
        <p:spPr>
          <a:xfrm xmlns:a="http://schemas.openxmlformats.org/drawingml/2006/main">
            <a:off x="7905750" y="2571750"/>
            <a:ext cx="3429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1">
                <a:solidFill>
                  <a:srgbClr val="E97824"/>
                </a:solidFill>
                <a:latin typeface="Arial"/>
                <a:ea typeface="Arial"/>
                <a:cs typeface="Arial"/>
              </a:defRPr>
            </a:defPPr>
            <a:lvl1pPr>
              <a:defRPr sz="2175" b="1">
                <a:solidFill>
                  <a:srgbClr val="E97824"/>
                </a:solidFill>
                <a:latin typeface="Arial"/>
                <a:ea typeface="Arial"/>
                <a:cs typeface="Arial"/>
              </a:defRPr>
            </a:lvl1pPr>
            <a:lvl2pPr>
              <a:defRPr sz="2175" b="1">
                <a:solidFill>
                  <a:srgbClr val="E97824"/>
                </a:solidFill>
                <a:latin typeface="Arial"/>
                <a:ea typeface="Arial"/>
                <a:cs typeface="Arial"/>
              </a:defRPr>
            </a:lvl2pPr>
            <a:lvl3pPr>
              <a:defRPr sz="2175" b="1">
                <a:solidFill>
                  <a:srgbClr val="E97824"/>
                </a:solidFill>
                <a:latin typeface="Arial"/>
                <a:ea typeface="Arial"/>
                <a:cs typeface="Arial"/>
              </a:defRPr>
            </a:lvl3pPr>
            <a:lvl4pPr>
              <a:defRPr sz="2175" b="1">
                <a:solidFill>
                  <a:srgbClr val="E97824"/>
                </a:solidFill>
                <a:latin typeface="Arial"/>
                <a:ea typeface="Arial"/>
                <a:cs typeface="Arial"/>
              </a:defRPr>
            </a:lvl4pPr>
            <a:lvl5pPr>
              <a:defRPr sz="2175" b="1">
                <a:solidFill>
                  <a:srgbClr val="E97824"/>
                </a:solidFill>
                <a:latin typeface="Arial"/>
                <a:ea typeface="Arial"/>
                <a:cs typeface="Arial"/>
              </a:defRPr>
            </a:lvl5pPr>
            <a:lvl6pPr>
              <a:defRPr sz="2175" b="1">
                <a:solidFill>
                  <a:srgbClr val="E97824"/>
                </a:solidFill>
                <a:latin typeface="Arial"/>
                <a:ea typeface="Arial"/>
                <a:cs typeface="Arial"/>
              </a:defRPr>
            </a:lvl6pPr>
            <a:lvl7pPr>
              <a:defRPr sz="2175" b="1">
                <a:solidFill>
                  <a:srgbClr val="E97824"/>
                </a:solidFill>
                <a:latin typeface="Arial"/>
                <a:ea typeface="Arial"/>
                <a:cs typeface="Arial"/>
              </a:defRPr>
            </a:lvl7pPr>
            <a:lvl8pPr>
              <a:defRPr sz="2175" b="1">
                <a:solidFill>
                  <a:srgbClr val="E97824"/>
                </a:solidFill>
                <a:latin typeface="Arial"/>
                <a:ea typeface="Arial"/>
                <a:cs typeface="Arial"/>
              </a:defRPr>
            </a:lvl8pPr>
            <a:lvl9pPr>
              <a:defRPr sz="2175" b="1">
                <a:solidFill>
                  <a:srgbClr val="E97824"/>
                </a:solidFill>
                <a:latin typeface="Arial"/>
                <a:ea typeface="Arial"/>
                <a:cs typeface="Arial"/>
              </a:defRPr>
            </a:lvl9pPr>
          </a:lstStyle>
          <a:p xmlns:a="http://schemas.openxmlformats.org/drawingml/2006/main">
            <a:pPr>
              <a:defRPr sz="2175" b="1">
                <a:solidFill>
                  <a:srgbClr val="E97824"/>
                </a:solidFill>
                <a:latin typeface="Arial"/>
                <a:ea typeface="Arial"/>
                <a:cs typeface="Arial"/>
              </a:defRPr>
            </a:pPr>
            <a:r>
              <a:rPr sz="2175" b="1">
                <a:solidFill>
                  <a:srgbClr val="E97824"/>
                </a:solidFill>
                <a:latin typeface="Arial"/>
                <a:ea typeface="Arial"/>
                <a:cs typeface="Arial"/>
              </a:rPr>
              <a:t>Support beyond launch</a:t>
            </a:r>
          </a:p>
        </p:txBody>
      </p:sp>
      <p:sp>
        <p:nvSpPr>
          <p:cNvPr id="23" name="app-text-21">
            <a:extLst xmlns:a="http://schemas.openxmlformats.org/drawingml/2006/main">
              <a:ext uri="{FF2B5EF4-FFF2-40B4-BE49-F238E27FC236}">
                <a16:creationId xmlns:a16="http://schemas.microsoft.com/office/drawing/2014/main" id="{3F60D27F-0BED-4446-B95F-53A7EC49BC54}"/>
              </a:ext>
            </a:extLst>
          </p:cNvPr>
          <p:cNvSpPr>
            <a:spLocks xmlns:a="http://schemas.openxmlformats.org/drawingml/2006/main" noGrp="1"/>
          </p:cNvSpPr>
          <p:nvPr/>
        </p:nvSpPr>
        <p:spPr>
          <a:xfrm xmlns:a="http://schemas.openxmlformats.org/drawingml/2006/main">
            <a:off x="7905750" y="3333750"/>
            <a:ext cx="3429000" cy="2428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617078"/>
                </a:solidFill>
                <a:latin typeface="Arial"/>
                <a:ea typeface="Arial"/>
                <a:cs typeface="Arial"/>
              </a:defRPr>
            </a:defPPr>
            <a:lvl1pPr>
              <a:defRPr sz="1725" b="0">
                <a:solidFill>
                  <a:srgbClr val="617078"/>
                </a:solidFill>
                <a:latin typeface="Arial"/>
                <a:ea typeface="Arial"/>
                <a:cs typeface="Arial"/>
              </a:defRPr>
            </a:lvl1pPr>
            <a:lvl2pPr>
              <a:defRPr sz="1725" b="0">
                <a:solidFill>
                  <a:srgbClr val="617078"/>
                </a:solidFill>
                <a:latin typeface="Arial"/>
                <a:ea typeface="Arial"/>
                <a:cs typeface="Arial"/>
              </a:defRPr>
            </a:lvl2pPr>
            <a:lvl3pPr>
              <a:defRPr sz="1725" b="0">
                <a:solidFill>
                  <a:srgbClr val="617078"/>
                </a:solidFill>
                <a:latin typeface="Arial"/>
                <a:ea typeface="Arial"/>
                <a:cs typeface="Arial"/>
              </a:defRPr>
            </a:lvl3pPr>
            <a:lvl4pPr>
              <a:defRPr sz="1725" b="0">
                <a:solidFill>
                  <a:srgbClr val="617078"/>
                </a:solidFill>
                <a:latin typeface="Arial"/>
                <a:ea typeface="Arial"/>
                <a:cs typeface="Arial"/>
              </a:defRPr>
            </a:lvl4pPr>
            <a:lvl5pPr>
              <a:defRPr sz="1725" b="0">
                <a:solidFill>
                  <a:srgbClr val="617078"/>
                </a:solidFill>
                <a:latin typeface="Arial"/>
                <a:ea typeface="Arial"/>
                <a:cs typeface="Arial"/>
              </a:defRPr>
            </a:lvl5pPr>
            <a:lvl6pPr>
              <a:defRPr sz="1725" b="0">
                <a:solidFill>
                  <a:srgbClr val="617078"/>
                </a:solidFill>
                <a:latin typeface="Arial"/>
                <a:ea typeface="Arial"/>
                <a:cs typeface="Arial"/>
              </a:defRPr>
            </a:lvl6pPr>
            <a:lvl7pPr>
              <a:defRPr sz="1725" b="0">
                <a:solidFill>
                  <a:srgbClr val="617078"/>
                </a:solidFill>
                <a:latin typeface="Arial"/>
                <a:ea typeface="Arial"/>
                <a:cs typeface="Arial"/>
              </a:defRPr>
            </a:lvl7pPr>
            <a:lvl8pPr>
              <a:defRPr sz="1725" b="0">
                <a:solidFill>
                  <a:srgbClr val="617078"/>
                </a:solidFill>
                <a:latin typeface="Arial"/>
                <a:ea typeface="Arial"/>
                <a:cs typeface="Arial"/>
              </a:defRPr>
            </a:lvl8pPr>
            <a:lvl9pPr>
              <a:defRPr sz="1725" b="0">
                <a:solidFill>
                  <a:srgbClr val="617078"/>
                </a:solidFill>
                <a:latin typeface="Arial"/>
                <a:ea typeface="Arial"/>
                <a:cs typeface="Arial"/>
              </a:defRPr>
            </a:lvl9pPr>
          </a:lstStyle>
          <a:p xmlns:a="http://schemas.openxmlformats.org/drawingml/2006/main">
            <a:pPr>
              <a:defRPr sz="1725" b="0">
                <a:solidFill>
                  <a:srgbClr val="617078"/>
                </a:solidFill>
                <a:latin typeface="Arial"/>
                <a:ea typeface="Arial"/>
                <a:cs typeface="Arial"/>
              </a:defRPr>
            </a:pPr>
            <a:r>
              <a:rPr sz="1725" b="0">
                <a:solidFill>
                  <a:srgbClr val="617078"/>
                </a:solidFill>
                <a:latin typeface="Arial"/>
                <a:ea typeface="Arial"/>
                <a:cs typeface="Arial"/>
              </a:rPr>
              <a:t>Corporate website coordination</a:t>
            </a:r>
          </a:p>
          <a:p xmlns:a="http://schemas.openxmlformats.org/drawingml/2006/main">
            <a:r>
              <a:t/>
            </a:r>
          </a:p>
          <a:p xmlns:a="http://schemas.openxmlformats.org/drawingml/2006/main">
            <a:pPr>
              <a:defRPr sz="1725" b="0">
                <a:solidFill>
                  <a:srgbClr val="617078"/>
                </a:solidFill>
                <a:latin typeface="Arial"/>
                <a:ea typeface="Arial"/>
                <a:cs typeface="Arial"/>
              </a:defRPr>
            </a:pPr>
            <a:r>
              <a:rPr sz="1725" b="0">
                <a:solidFill>
                  <a:srgbClr val="617078"/>
                </a:solidFill>
                <a:latin typeface="Arial"/>
                <a:ea typeface="Arial"/>
                <a:cs typeface="Arial"/>
              </a:rPr>
              <a:t>Usage statistics reports*</a:t>
            </a:r>
          </a:p>
          <a:p xmlns:a="http://schemas.openxmlformats.org/drawingml/2006/main">
            <a:r>
              <a:t/>
            </a:r>
          </a:p>
          <a:p xmlns:a="http://schemas.openxmlformats.org/drawingml/2006/main">
            <a:pPr>
              <a:defRPr sz="1725" b="0">
                <a:solidFill>
                  <a:srgbClr val="617078"/>
                </a:solidFill>
                <a:latin typeface="Arial"/>
                <a:ea typeface="Arial"/>
                <a:cs typeface="Arial"/>
              </a:defRPr>
            </a:pPr>
            <a:r>
              <a:rPr sz="1725" b="0">
                <a:solidFill>
                  <a:srgbClr val="617078"/>
                </a:solidFill>
                <a:latin typeface="Arial"/>
                <a:ea typeface="Arial"/>
                <a:cs typeface="Arial"/>
              </a:rPr>
              <a:t>Maintenance and technical support</a:t>
            </a:r>
          </a:p>
          <a:p xmlns:a="http://schemas.openxmlformats.org/drawingml/2006/main">
            <a:r>
              <a:t/>
            </a:r>
          </a:p>
          <a:p xmlns:a="http://schemas.openxmlformats.org/drawingml/2006/main">
            <a:pPr>
              <a:defRPr sz="1725" b="0">
                <a:solidFill>
                  <a:srgbClr val="617078"/>
                </a:solidFill>
                <a:latin typeface="Arial"/>
                <a:ea typeface="Arial"/>
                <a:cs typeface="Arial"/>
              </a:defRPr>
            </a:pPr>
            <a:r>
              <a:rPr sz="1725" b="0">
                <a:solidFill>
                  <a:srgbClr val="617078"/>
                </a:solidFill>
                <a:latin typeface="Arial"/>
                <a:ea typeface="Arial"/>
                <a:cs typeface="Arial"/>
              </a:rPr>
              <a:t>Dedicated IR support team</a:t>
            </a:r>
          </a:p>
        </p:txBody>
      </p:sp>
      <p:sp>
        <p:nvSpPr>
          <p:cNvPr id="24" name="app-text-22">
            <a:extLst xmlns:a="http://schemas.openxmlformats.org/drawingml/2006/main">
              <a:ext uri="{FF2B5EF4-FFF2-40B4-BE49-F238E27FC236}">
                <a16:creationId xmlns:a16="http://schemas.microsoft.com/office/drawing/2014/main" id="{93DAC59E-92C7-48ED-AC11-C1CD4809816B}"/>
              </a:ext>
            </a:extLst>
          </p:cNvPr>
          <p:cNvSpPr>
            <a:spLocks xmlns:a="http://schemas.openxmlformats.org/drawingml/2006/main" noGrp="1"/>
          </p:cNvSpPr>
          <p:nvPr/>
        </p:nvSpPr>
        <p:spPr>
          <a:xfrm xmlns:a="http://schemas.openxmlformats.org/drawingml/2006/main">
            <a:off x="685800" y="5953125"/>
            <a:ext cx="10477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defRPr sz="1200" b="0">
                <a:solidFill>
                  <a:srgbClr val="617078"/>
                </a:solidFill>
                <a:latin typeface="Arial"/>
                <a:ea typeface="Arial"/>
                <a:cs typeface="Arial"/>
              </a:defRPr>
            </a:lvl1pPr>
            <a:lvl2pPr>
              <a:defRPr sz="1200" b="0">
                <a:solidFill>
                  <a:srgbClr val="617078"/>
                </a:solidFill>
                <a:latin typeface="Arial"/>
                <a:ea typeface="Arial"/>
                <a:cs typeface="Arial"/>
              </a:defRPr>
            </a:lvl2pPr>
            <a:lvl3pPr>
              <a:defRPr sz="1200" b="0">
                <a:solidFill>
                  <a:srgbClr val="617078"/>
                </a:solidFill>
                <a:latin typeface="Arial"/>
                <a:ea typeface="Arial"/>
                <a:cs typeface="Arial"/>
              </a:defRPr>
            </a:lvl3pPr>
            <a:lvl4pPr>
              <a:defRPr sz="1200" b="0">
                <a:solidFill>
                  <a:srgbClr val="617078"/>
                </a:solidFill>
                <a:latin typeface="Arial"/>
                <a:ea typeface="Arial"/>
                <a:cs typeface="Arial"/>
              </a:defRPr>
            </a:lvl4pPr>
            <a:lvl5pPr>
              <a:defRPr sz="1200" b="0">
                <a:solidFill>
                  <a:srgbClr val="617078"/>
                </a:solidFill>
                <a:latin typeface="Arial"/>
                <a:ea typeface="Arial"/>
                <a:cs typeface="Arial"/>
              </a:defRPr>
            </a:lvl5pPr>
            <a:lvl6pPr>
              <a:defRPr sz="1200" b="0">
                <a:solidFill>
                  <a:srgbClr val="617078"/>
                </a:solidFill>
                <a:latin typeface="Arial"/>
                <a:ea typeface="Arial"/>
                <a:cs typeface="Arial"/>
              </a:defRPr>
            </a:lvl6pPr>
            <a:lvl7pPr>
              <a:defRPr sz="1200" b="0">
                <a:solidFill>
                  <a:srgbClr val="617078"/>
                </a:solidFill>
                <a:latin typeface="Arial"/>
                <a:ea typeface="Arial"/>
                <a:cs typeface="Arial"/>
              </a:defRPr>
            </a:lvl7pPr>
            <a:lvl8pPr>
              <a:defRPr sz="1200" b="0">
                <a:solidFill>
                  <a:srgbClr val="617078"/>
                </a:solidFill>
                <a:latin typeface="Arial"/>
                <a:ea typeface="Arial"/>
                <a:cs typeface="Arial"/>
              </a:defRPr>
            </a:lvl8pPr>
            <a:lvl9pPr>
              <a:defRPr sz="1200" b="0">
                <a:solidFill>
                  <a:srgbClr val="617078"/>
                </a:solidFill>
                <a:latin typeface="Arial"/>
                <a:ea typeface="Arial"/>
                <a:cs typeface="Arial"/>
              </a:defRPr>
            </a:lvl9pPr>
          </a:lstStyle>
          <a:p xmlns:a="http://schemas.openxmlformats.org/drawingml/2006/main">
            <a:pPr>
              <a:defRPr sz="1200" b="0">
                <a:solidFill>
                  <a:srgbClr val="617078"/>
                </a:solidFill>
                <a:latin typeface="Arial"/>
                <a:ea typeface="Arial"/>
                <a:cs typeface="Arial"/>
              </a:defRPr>
            </a:pPr>
            <a:r>
              <a:rPr sz="1200" b="0">
                <a:solidFill>
                  <a:srgbClr val="617078"/>
                </a:solidFill>
                <a:latin typeface="Arial"/>
                <a:ea typeface="Arial"/>
                <a:cs typeface="Arial"/>
              </a:rPr>
              <a:t>* Downloads, impressions and locations, subject to app-store reporting availability. Client scope: September 2026. Launch status may vary.</a:t>
            </a:r>
          </a:p>
        </p:txBody>
      </p:sp>
    </p:spTree>
    <p:extLst>
      <p:ext uri="{BB962C8B-B14F-4D97-AF65-F5344CB8AC3E}">
        <p14:creationId xmlns:p14="http://schemas.microsoft.com/office/powerpoint/2010/main" val="565727655"/>
      </p:ext>
    </p:extLst>
  </p:cSld>
</p:sld>
</file>

<file path=ppt/slides/slide14.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45BADC51-D49F-4C31-A9AB-966A5DA5FD6C}"/>
              </a:ext>
            </a:extLst>
          </p:cNvPr>
          <p:cNvPicPr>
            <a:picLocks xmlns:a="http://schemas.openxmlformats.org/drawingml/2006/main" noChangeAspect="1"/>
          </p:cNvPicPr>
          <p:nvPr/>
        </p:nvPicPr>
        <p:blipFill>
          <a:blip xmlns:r="http://schemas.openxmlformats.org/officeDocument/2006/relationships" xmlns:a="http://schemas.openxmlformats.org/drawingml/2006/main" r:embed="Ra1545e6305974dab"/>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59C07623-3469-4B63-B837-2FD0955EC1D5}"/>
              </a:ext>
            </a:extLst>
          </p:cNvPr>
          <p:cNvSpPr>
            <a:spLocks xmlns:a="http://schemas.openxmlformats.org/drawingml/2006/main" noGrp="1"/>
          </p:cNvSpPr>
          <p:nvPr/>
        </p:nvSpPr>
        <p:spPr>
          <a:xfrm xmlns:a="http://schemas.openxmlformats.org/drawingml/2006/main">
            <a:off x="685800" y="1381125"/>
            <a:ext cx="1066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172329"/>
                </a:solidFill>
                <a:latin typeface="Arial"/>
                <a:ea typeface="Arial"/>
                <a:cs typeface="Arial"/>
              </a:defRPr>
            </a:defPPr>
            <a:lvl1pPr>
              <a:buNone/>
              <a:defRPr sz="3600" b="1">
                <a:solidFill>
                  <a:srgbClr val="172329"/>
                </a:solidFill>
                <a:latin typeface="Arial"/>
                <a:ea typeface="Arial"/>
                <a:cs typeface="Arial"/>
              </a:defRPr>
            </a:lvl1pPr>
            <a:lvl2pPr>
              <a:buNone/>
              <a:defRPr sz="3600" b="1">
                <a:solidFill>
                  <a:srgbClr val="172329"/>
                </a:solidFill>
                <a:latin typeface="Arial"/>
                <a:ea typeface="Arial"/>
                <a:cs typeface="Arial"/>
              </a:defRPr>
            </a:lvl2pPr>
            <a:lvl3pPr>
              <a:buNone/>
              <a:defRPr sz="3600" b="1">
                <a:solidFill>
                  <a:srgbClr val="172329"/>
                </a:solidFill>
                <a:latin typeface="Arial"/>
                <a:ea typeface="Arial"/>
                <a:cs typeface="Arial"/>
              </a:defRPr>
            </a:lvl3pPr>
            <a:lvl4pPr>
              <a:buNone/>
              <a:defRPr sz="3600" b="1">
                <a:solidFill>
                  <a:srgbClr val="172329"/>
                </a:solidFill>
                <a:latin typeface="Arial"/>
                <a:ea typeface="Arial"/>
                <a:cs typeface="Arial"/>
              </a:defRPr>
            </a:lvl4pPr>
            <a:lvl5pPr>
              <a:buNone/>
              <a:defRPr sz="3600" b="1">
                <a:solidFill>
                  <a:srgbClr val="172329"/>
                </a:solidFill>
                <a:latin typeface="Arial"/>
                <a:ea typeface="Arial"/>
                <a:cs typeface="Arial"/>
              </a:defRPr>
            </a:lvl5pPr>
            <a:lvl6pPr>
              <a:buNone/>
              <a:defRPr sz="3600" b="1">
                <a:solidFill>
                  <a:srgbClr val="172329"/>
                </a:solidFill>
                <a:latin typeface="Arial"/>
                <a:ea typeface="Arial"/>
                <a:cs typeface="Arial"/>
              </a:defRPr>
            </a:lvl6pPr>
            <a:lvl7pPr>
              <a:buNone/>
              <a:defRPr sz="3600" b="1">
                <a:solidFill>
                  <a:srgbClr val="172329"/>
                </a:solidFill>
                <a:latin typeface="Arial"/>
                <a:ea typeface="Arial"/>
                <a:cs typeface="Arial"/>
              </a:defRPr>
            </a:lvl7pPr>
            <a:lvl8pPr>
              <a:buNone/>
              <a:defRPr sz="3600" b="1">
                <a:solidFill>
                  <a:srgbClr val="172329"/>
                </a:solidFill>
                <a:latin typeface="Arial"/>
                <a:ea typeface="Arial"/>
                <a:cs typeface="Arial"/>
              </a:defRPr>
            </a:lvl8pPr>
            <a:lvl9pPr>
              <a:buNone/>
              <a:defRPr sz="3600" b="1">
                <a:solidFill>
                  <a:srgbClr val="172329"/>
                </a:solidFill>
                <a:latin typeface="Arial"/>
                <a:ea typeface="Arial"/>
                <a:cs typeface="Arial"/>
              </a:defRPr>
            </a:lvl9pPr>
          </a:lstStyle>
          <a:p xmlns:a="http://schemas.openxmlformats.org/drawingml/2006/main">
            <a:pPr>
              <a:buNone/>
              <a:defRPr sz="3600" b="1">
                <a:solidFill>
                  <a:srgbClr val="172329"/>
                </a:solidFill>
                <a:latin typeface="Arial"/>
                <a:ea typeface="Arial"/>
                <a:cs typeface="Arial"/>
              </a:defRPr>
            </a:pPr>
            <a:r>
              <a:rPr sz="3600" b="1">
                <a:solidFill>
                  <a:srgbClr val="172329"/>
                </a:solidFill>
                <a:latin typeface="Arial"/>
                <a:ea typeface="Arial"/>
                <a:cs typeface="Arial"/>
              </a:rPr>
              <a:t>Financial information &amp; investor resources</a:t>
            </a:r>
          </a:p>
        </p:txBody>
      </p:sp>
      <p:sp>
        <p:nvSpPr>
          <p:cNvPr id="3" name="text-1">
            <a:extLst xmlns:a="http://schemas.openxmlformats.org/drawingml/2006/main">
              <a:ext uri="{FF2B5EF4-FFF2-40B4-BE49-F238E27FC236}">
                <a16:creationId xmlns:a16="http://schemas.microsoft.com/office/drawing/2014/main" id="{8FD8005C-BE40-445C-AA45-0487A2919554}"/>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14</a:t>
            </a:r>
          </a:p>
        </p:txBody>
      </p:sp>
      <p:sp>
        <p:nvSpPr>
          <p:cNvPr id="4" name="text-2">
            <a:extLst xmlns:a="http://schemas.openxmlformats.org/drawingml/2006/main">
              <a:ext uri="{FF2B5EF4-FFF2-40B4-BE49-F238E27FC236}">
                <a16:creationId xmlns:a16="http://schemas.microsoft.com/office/drawing/2014/main" id="{43885686-A31A-4BF9-8CE7-B23A48091E45}"/>
              </a:ext>
            </a:extLst>
          </p:cNvPr>
          <p:cNvSpPr>
            <a:spLocks xmlns:a="http://schemas.openxmlformats.org/drawingml/2006/main" noGrp="1"/>
          </p:cNvSpPr>
          <p:nvPr/>
        </p:nvSpPr>
        <p:spPr>
          <a:xfrm xmlns:a="http://schemas.openxmlformats.org/drawingml/2006/main">
            <a:off x="685800" y="2857500"/>
            <a:ext cx="2905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E97824"/>
                </a:solidFill>
                <a:latin typeface="Arial"/>
                <a:ea typeface="Arial"/>
                <a:cs typeface="Arial"/>
              </a:defRPr>
            </a:defPPr>
            <a:lvl1pPr>
              <a:buNone/>
              <a:defRPr sz="2100" b="1">
                <a:solidFill>
                  <a:srgbClr val="E97824"/>
                </a:solidFill>
                <a:latin typeface="Arial"/>
                <a:ea typeface="Arial"/>
                <a:cs typeface="Arial"/>
              </a:defRPr>
            </a:lvl1pPr>
            <a:lvl2pPr>
              <a:buNone/>
              <a:defRPr sz="2100" b="1">
                <a:solidFill>
                  <a:srgbClr val="E97824"/>
                </a:solidFill>
                <a:latin typeface="Arial"/>
                <a:ea typeface="Arial"/>
                <a:cs typeface="Arial"/>
              </a:defRPr>
            </a:lvl2pPr>
            <a:lvl3pPr>
              <a:buNone/>
              <a:defRPr sz="2100" b="1">
                <a:solidFill>
                  <a:srgbClr val="E97824"/>
                </a:solidFill>
                <a:latin typeface="Arial"/>
                <a:ea typeface="Arial"/>
                <a:cs typeface="Arial"/>
              </a:defRPr>
            </a:lvl3pPr>
            <a:lvl4pPr>
              <a:buNone/>
              <a:defRPr sz="2100" b="1">
                <a:solidFill>
                  <a:srgbClr val="E97824"/>
                </a:solidFill>
                <a:latin typeface="Arial"/>
                <a:ea typeface="Arial"/>
                <a:cs typeface="Arial"/>
              </a:defRPr>
            </a:lvl4pPr>
            <a:lvl5pPr>
              <a:buNone/>
              <a:defRPr sz="2100" b="1">
                <a:solidFill>
                  <a:srgbClr val="E97824"/>
                </a:solidFill>
                <a:latin typeface="Arial"/>
                <a:ea typeface="Arial"/>
                <a:cs typeface="Arial"/>
              </a:defRPr>
            </a:lvl5pPr>
            <a:lvl6pPr>
              <a:buNone/>
              <a:defRPr sz="2100" b="1">
                <a:solidFill>
                  <a:srgbClr val="E97824"/>
                </a:solidFill>
                <a:latin typeface="Arial"/>
                <a:ea typeface="Arial"/>
                <a:cs typeface="Arial"/>
              </a:defRPr>
            </a:lvl6pPr>
            <a:lvl7pPr>
              <a:buNone/>
              <a:defRPr sz="2100" b="1">
                <a:solidFill>
                  <a:srgbClr val="E97824"/>
                </a:solidFill>
                <a:latin typeface="Arial"/>
                <a:ea typeface="Arial"/>
                <a:cs typeface="Arial"/>
              </a:defRPr>
            </a:lvl7pPr>
            <a:lvl8pPr>
              <a:buNone/>
              <a:defRPr sz="2100" b="1">
                <a:solidFill>
                  <a:srgbClr val="E97824"/>
                </a:solidFill>
                <a:latin typeface="Arial"/>
                <a:ea typeface="Arial"/>
                <a:cs typeface="Arial"/>
              </a:defRPr>
            </a:lvl8pPr>
            <a:lvl9pPr>
              <a:buNone/>
              <a:defRPr sz="2100" b="1">
                <a:solidFill>
                  <a:srgbClr val="E97824"/>
                </a:solidFill>
                <a:latin typeface="Arial"/>
                <a:ea typeface="Arial"/>
                <a:cs typeface="Arial"/>
              </a:defRPr>
            </a:lvl9pPr>
          </a:lstStyle>
          <a:p xmlns:a="http://schemas.openxmlformats.org/drawingml/2006/main">
            <a:pPr>
              <a:buNone/>
              <a:defRPr sz="2100" b="1">
                <a:solidFill>
                  <a:srgbClr val="E97824"/>
                </a:solidFill>
                <a:latin typeface="Arial"/>
                <a:ea typeface="Arial"/>
                <a:cs typeface="Arial"/>
              </a:defRPr>
            </a:pPr>
            <a:r>
              <a:rPr sz="2100" b="1">
                <a:solidFill>
                  <a:srgbClr val="E97824"/>
                </a:solidFill>
                <a:latin typeface="Arial"/>
                <a:ea typeface="Arial"/>
                <a:cs typeface="Arial"/>
              </a:rPr>
              <a:t>Market information</a:t>
            </a:r>
          </a:p>
        </p:txBody>
      </p:sp>
      <p:sp>
        <p:nvSpPr>
          <p:cNvPr id="5" name="text-3">
            <a:extLst xmlns:a="http://schemas.openxmlformats.org/drawingml/2006/main">
              <a:ext uri="{FF2B5EF4-FFF2-40B4-BE49-F238E27FC236}">
                <a16:creationId xmlns:a16="http://schemas.microsoft.com/office/drawing/2014/main" id="{D201F621-C692-4602-930A-13BCC320B624}"/>
              </a:ext>
            </a:extLst>
          </p:cNvPr>
          <p:cNvSpPr>
            <a:spLocks xmlns:a="http://schemas.openxmlformats.org/drawingml/2006/main" noGrp="1"/>
          </p:cNvSpPr>
          <p:nvPr/>
        </p:nvSpPr>
        <p:spPr>
          <a:xfrm xmlns:a="http://schemas.openxmlformats.org/drawingml/2006/main">
            <a:off x="685800" y="3667125"/>
            <a:ext cx="2905125"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0">
                <a:solidFill>
                  <a:srgbClr val="617078"/>
                </a:solidFill>
                <a:latin typeface="Arial"/>
                <a:ea typeface="Arial"/>
                <a:cs typeface="Arial"/>
              </a:defRPr>
            </a:defPPr>
            <a:lvl1pPr>
              <a:buNone/>
              <a:defRPr sz="1950" b="0">
                <a:solidFill>
                  <a:srgbClr val="617078"/>
                </a:solidFill>
                <a:latin typeface="Arial"/>
                <a:ea typeface="Arial"/>
                <a:cs typeface="Arial"/>
              </a:defRPr>
            </a:lvl1pPr>
            <a:lvl2pPr>
              <a:buNone/>
              <a:defRPr sz="1950" b="0">
                <a:solidFill>
                  <a:srgbClr val="617078"/>
                </a:solidFill>
                <a:latin typeface="Arial"/>
                <a:ea typeface="Arial"/>
                <a:cs typeface="Arial"/>
              </a:defRPr>
            </a:lvl2pPr>
            <a:lvl3pPr>
              <a:buNone/>
              <a:defRPr sz="1950" b="0">
                <a:solidFill>
                  <a:srgbClr val="617078"/>
                </a:solidFill>
                <a:latin typeface="Arial"/>
                <a:ea typeface="Arial"/>
                <a:cs typeface="Arial"/>
              </a:defRPr>
            </a:lvl3pPr>
            <a:lvl4pPr>
              <a:buNone/>
              <a:defRPr sz="1950" b="0">
                <a:solidFill>
                  <a:srgbClr val="617078"/>
                </a:solidFill>
                <a:latin typeface="Arial"/>
                <a:ea typeface="Arial"/>
                <a:cs typeface="Arial"/>
              </a:defRPr>
            </a:lvl4pPr>
            <a:lvl5pPr>
              <a:buNone/>
              <a:defRPr sz="1950" b="0">
                <a:solidFill>
                  <a:srgbClr val="617078"/>
                </a:solidFill>
                <a:latin typeface="Arial"/>
                <a:ea typeface="Arial"/>
                <a:cs typeface="Arial"/>
              </a:defRPr>
            </a:lvl5pPr>
            <a:lvl6pPr>
              <a:buNone/>
              <a:defRPr sz="1950" b="0">
                <a:solidFill>
                  <a:srgbClr val="617078"/>
                </a:solidFill>
                <a:latin typeface="Arial"/>
                <a:ea typeface="Arial"/>
                <a:cs typeface="Arial"/>
              </a:defRPr>
            </a:lvl6pPr>
            <a:lvl7pPr>
              <a:buNone/>
              <a:defRPr sz="1950" b="0">
                <a:solidFill>
                  <a:srgbClr val="617078"/>
                </a:solidFill>
                <a:latin typeface="Arial"/>
                <a:ea typeface="Arial"/>
                <a:cs typeface="Arial"/>
              </a:defRPr>
            </a:lvl7pPr>
            <a:lvl8pPr>
              <a:buNone/>
              <a:defRPr sz="1950" b="0">
                <a:solidFill>
                  <a:srgbClr val="617078"/>
                </a:solidFill>
                <a:latin typeface="Arial"/>
                <a:ea typeface="Arial"/>
                <a:cs typeface="Arial"/>
              </a:defRPr>
            </a:lvl8pPr>
            <a:lvl9pPr>
              <a:buNone/>
              <a:defRPr sz="1950" b="0">
                <a:solidFill>
                  <a:srgbClr val="617078"/>
                </a:solidFill>
                <a:latin typeface="Arial"/>
                <a:ea typeface="Arial"/>
                <a:cs typeface="Arial"/>
              </a:defRPr>
            </a:lvl9pPr>
          </a:lstStyle>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Share information</a:t>
            </a:r>
          </a:p>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Price charts</a:t>
            </a:r>
          </a:p>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Investment calculator</a:t>
            </a:r>
          </a:p>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Corporate actions</a:t>
            </a:r>
          </a:p>
        </p:txBody>
      </p:sp>
      <p:sp>
        <p:nvSpPr>
          <p:cNvPr id="6" name="text-4">
            <a:extLst xmlns:a="http://schemas.openxmlformats.org/drawingml/2006/main">
              <a:ext uri="{FF2B5EF4-FFF2-40B4-BE49-F238E27FC236}">
                <a16:creationId xmlns:a16="http://schemas.microsoft.com/office/drawing/2014/main" id="{3625B0EC-B8F0-4A9A-9514-841704B72932}"/>
              </a:ext>
            </a:extLst>
          </p:cNvPr>
          <p:cNvSpPr>
            <a:spLocks xmlns:a="http://schemas.openxmlformats.org/drawingml/2006/main" noGrp="1"/>
          </p:cNvSpPr>
          <p:nvPr/>
        </p:nvSpPr>
        <p:spPr>
          <a:xfrm xmlns:a="http://schemas.openxmlformats.org/drawingml/2006/main">
            <a:off x="4114800" y="2857500"/>
            <a:ext cx="2905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E97824"/>
                </a:solidFill>
                <a:latin typeface="Arial"/>
                <a:ea typeface="Arial"/>
                <a:cs typeface="Arial"/>
              </a:defRPr>
            </a:defPPr>
            <a:lvl1pPr>
              <a:buNone/>
              <a:defRPr sz="2100" b="1">
                <a:solidFill>
                  <a:srgbClr val="E97824"/>
                </a:solidFill>
                <a:latin typeface="Arial"/>
                <a:ea typeface="Arial"/>
                <a:cs typeface="Arial"/>
              </a:defRPr>
            </a:lvl1pPr>
            <a:lvl2pPr>
              <a:buNone/>
              <a:defRPr sz="2100" b="1">
                <a:solidFill>
                  <a:srgbClr val="E97824"/>
                </a:solidFill>
                <a:latin typeface="Arial"/>
                <a:ea typeface="Arial"/>
                <a:cs typeface="Arial"/>
              </a:defRPr>
            </a:lvl2pPr>
            <a:lvl3pPr>
              <a:buNone/>
              <a:defRPr sz="2100" b="1">
                <a:solidFill>
                  <a:srgbClr val="E97824"/>
                </a:solidFill>
                <a:latin typeface="Arial"/>
                <a:ea typeface="Arial"/>
                <a:cs typeface="Arial"/>
              </a:defRPr>
            </a:lvl3pPr>
            <a:lvl4pPr>
              <a:buNone/>
              <a:defRPr sz="2100" b="1">
                <a:solidFill>
                  <a:srgbClr val="E97824"/>
                </a:solidFill>
                <a:latin typeface="Arial"/>
                <a:ea typeface="Arial"/>
                <a:cs typeface="Arial"/>
              </a:defRPr>
            </a:lvl4pPr>
            <a:lvl5pPr>
              <a:buNone/>
              <a:defRPr sz="2100" b="1">
                <a:solidFill>
                  <a:srgbClr val="E97824"/>
                </a:solidFill>
                <a:latin typeface="Arial"/>
                <a:ea typeface="Arial"/>
                <a:cs typeface="Arial"/>
              </a:defRPr>
            </a:lvl5pPr>
            <a:lvl6pPr>
              <a:buNone/>
              <a:defRPr sz="2100" b="1">
                <a:solidFill>
                  <a:srgbClr val="E97824"/>
                </a:solidFill>
                <a:latin typeface="Arial"/>
                <a:ea typeface="Arial"/>
                <a:cs typeface="Arial"/>
              </a:defRPr>
            </a:lvl6pPr>
            <a:lvl7pPr>
              <a:buNone/>
              <a:defRPr sz="2100" b="1">
                <a:solidFill>
                  <a:srgbClr val="E97824"/>
                </a:solidFill>
                <a:latin typeface="Arial"/>
                <a:ea typeface="Arial"/>
                <a:cs typeface="Arial"/>
              </a:defRPr>
            </a:lvl7pPr>
            <a:lvl8pPr>
              <a:buNone/>
              <a:defRPr sz="2100" b="1">
                <a:solidFill>
                  <a:srgbClr val="E97824"/>
                </a:solidFill>
                <a:latin typeface="Arial"/>
                <a:ea typeface="Arial"/>
                <a:cs typeface="Arial"/>
              </a:defRPr>
            </a:lvl8pPr>
            <a:lvl9pPr>
              <a:buNone/>
              <a:defRPr sz="2100" b="1">
                <a:solidFill>
                  <a:srgbClr val="E97824"/>
                </a:solidFill>
                <a:latin typeface="Arial"/>
                <a:ea typeface="Arial"/>
                <a:cs typeface="Arial"/>
              </a:defRPr>
            </a:lvl9pPr>
          </a:lstStyle>
          <a:p xmlns:a="http://schemas.openxmlformats.org/drawingml/2006/main">
            <a:pPr>
              <a:buNone/>
              <a:defRPr sz="2100" b="1">
                <a:solidFill>
                  <a:srgbClr val="E97824"/>
                </a:solidFill>
                <a:latin typeface="Arial"/>
                <a:ea typeface="Arial"/>
                <a:cs typeface="Arial"/>
              </a:defRPr>
            </a:pPr>
            <a:r>
              <a:rPr sz="2100" b="1">
                <a:solidFill>
                  <a:srgbClr val="E97824"/>
                </a:solidFill>
                <a:latin typeface="Arial"/>
                <a:ea typeface="Arial"/>
                <a:cs typeface="Arial"/>
              </a:rPr>
              <a:t>Financial information</a:t>
            </a:r>
          </a:p>
        </p:txBody>
      </p:sp>
      <p:sp>
        <p:nvSpPr>
          <p:cNvPr id="7" name="text-5">
            <a:extLst xmlns:a="http://schemas.openxmlformats.org/drawingml/2006/main">
              <a:ext uri="{FF2B5EF4-FFF2-40B4-BE49-F238E27FC236}">
                <a16:creationId xmlns:a16="http://schemas.microsoft.com/office/drawing/2014/main" id="{BE7DFE68-A127-4BF1-8CA1-06873B283827}"/>
              </a:ext>
            </a:extLst>
          </p:cNvPr>
          <p:cNvSpPr>
            <a:spLocks xmlns:a="http://schemas.openxmlformats.org/drawingml/2006/main" noGrp="1"/>
          </p:cNvSpPr>
          <p:nvPr/>
        </p:nvSpPr>
        <p:spPr>
          <a:xfrm xmlns:a="http://schemas.openxmlformats.org/drawingml/2006/main">
            <a:off x="4114800" y="3667125"/>
            <a:ext cx="2905125"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0">
                <a:solidFill>
                  <a:srgbClr val="617078"/>
                </a:solidFill>
                <a:latin typeface="Arial"/>
                <a:ea typeface="Arial"/>
                <a:cs typeface="Arial"/>
              </a:defRPr>
            </a:defPPr>
            <a:lvl1pPr>
              <a:buNone/>
              <a:defRPr sz="1950" b="0">
                <a:solidFill>
                  <a:srgbClr val="617078"/>
                </a:solidFill>
                <a:latin typeface="Arial"/>
                <a:ea typeface="Arial"/>
                <a:cs typeface="Arial"/>
              </a:defRPr>
            </a:lvl1pPr>
            <a:lvl2pPr>
              <a:buNone/>
              <a:defRPr sz="1950" b="0">
                <a:solidFill>
                  <a:srgbClr val="617078"/>
                </a:solidFill>
                <a:latin typeface="Arial"/>
                <a:ea typeface="Arial"/>
                <a:cs typeface="Arial"/>
              </a:defRPr>
            </a:lvl2pPr>
            <a:lvl3pPr>
              <a:buNone/>
              <a:defRPr sz="1950" b="0">
                <a:solidFill>
                  <a:srgbClr val="617078"/>
                </a:solidFill>
                <a:latin typeface="Arial"/>
                <a:ea typeface="Arial"/>
                <a:cs typeface="Arial"/>
              </a:defRPr>
            </a:lvl3pPr>
            <a:lvl4pPr>
              <a:buNone/>
              <a:defRPr sz="1950" b="0">
                <a:solidFill>
                  <a:srgbClr val="617078"/>
                </a:solidFill>
                <a:latin typeface="Arial"/>
                <a:ea typeface="Arial"/>
                <a:cs typeface="Arial"/>
              </a:defRPr>
            </a:lvl4pPr>
            <a:lvl5pPr>
              <a:buNone/>
              <a:defRPr sz="1950" b="0">
                <a:solidFill>
                  <a:srgbClr val="617078"/>
                </a:solidFill>
                <a:latin typeface="Arial"/>
                <a:ea typeface="Arial"/>
                <a:cs typeface="Arial"/>
              </a:defRPr>
            </a:lvl5pPr>
            <a:lvl6pPr>
              <a:buNone/>
              <a:defRPr sz="1950" b="0">
                <a:solidFill>
                  <a:srgbClr val="617078"/>
                </a:solidFill>
                <a:latin typeface="Arial"/>
                <a:ea typeface="Arial"/>
                <a:cs typeface="Arial"/>
              </a:defRPr>
            </a:lvl6pPr>
            <a:lvl7pPr>
              <a:buNone/>
              <a:defRPr sz="1950" b="0">
                <a:solidFill>
                  <a:srgbClr val="617078"/>
                </a:solidFill>
                <a:latin typeface="Arial"/>
                <a:ea typeface="Arial"/>
                <a:cs typeface="Arial"/>
              </a:defRPr>
            </a:lvl7pPr>
            <a:lvl8pPr>
              <a:buNone/>
              <a:defRPr sz="1950" b="0">
                <a:solidFill>
                  <a:srgbClr val="617078"/>
                </a:solidFill>
                <a:latin typeface="Arial"/>
                <a:ea typeface="Arial"/>
                <a:cs typeface="Arial"/>
              </a:defRPr>
            </a:lvl8pPr>
            <a:lvl9pPr>
              <a:buNone/>
              <a:defRPr sz="1950" b="0">
                <a:solidFill>
                  <a:srgbClr val="617078"/>
                </a:solidFill>
                <a:latin typeface="Arial"/>
                <a:ea typeface="Arial"/>
                <a:cs typeface="Arial"/>
              </a:defRPr>
            </a:lvl9pPr>
          </a:lstStyle>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Financial statements</a:t>
            </a:r>
          </a:p>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Financial ratios</a:t>
            </a:r>
          </a:p>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Reports and presentations</a:t>
            </a:r>
          </a:p>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Peer information</a:t>
            </a:r>
          </a:p>
        </p:txBody>
      </p:sp>
      <p:sp>
        <p:nvSpPr>
          <p:cNvPr id="8" name="text-6">
            <a:extLst xmlns:a="http://schemas.openxmlformats.org/drawingml/2006/main">
              <a:ext uri="{FF2B5EF4-FFF2-40B4-BE49-F238E27FC236}">
                <a16:creationId xmlns:a16="http://schemas.microsoft.com/office/drawing/2014/main" id="{DA54D90C-8D79-43B4-9147-10C0028C230C}"/>
              </a:ext>
            </a:extLst>
          </p:cNvPr>
          <p:cNvSpPr>
            <a:spLocks xmlns:a="http://schemas.openxmlformats.org/drawingml/2006/main" noGrp="1"/>
          </p:cNvSpPr>
          <p:nvPr/>
        </p:nvSpPr>
        <p:spPr>
          <a:xfrm xmlns:a="http://schemas.openxmlformats.org/drawingml/2006/main">
            <a:off x="7543800" y="2857500"/>
            <a:ext cx="2905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E97824"/>
                </a:solidFill>
                <a:latin typeface="Arial"/>
                <a:ea typeface="Arial"/>
                <a:cs typeface="Arial"/>
              </a:defRPr>
            </a:defPPr>
            <a:lvl1pPr>
              <a:buNone/>
              <a:defRPr sz="2100" b="1">
                <a:solidFill>
                  <a:srgbClr val="E97824"/>
                </a:solidFill>
                <a:latin typeface="Arial"/>
                <a:ea typeface="Arial"/>
                <a:cs typeface="Arial"/>
              </a:defRPr>
            </a:lvl1pPr>
            <a:lvl2pPr>
              <a:buNone/>
              <a:defRPr sz="2100" b="1">
                <a:solidFill>
                  <a:srgbClr val="E97824"/>
                </a:solidFill>
                <a:latin typeface="Arial"/>
                <a:ea typeface="Arial"/>
                <a:cs typeface="Arial"/>
              </a:defRPr>
            </a:lvl2pPr>
            <a:lvl3pPr>
              <a:buNone/>
              <a:defRPr sz="2100" b="1">
                <a:solidFill>
                  <a:srgbClr val="E97824"/>
                </a:solidFill>
                <a:latin typeface="Arial"/>
                <a:ea typeface="Arial"/>
                <a:cs typeface="Arial"/>
              </a:defRPr>
            </a:lvl3pPr>
            <a:lvl4pPr>
              <a:buNone/>
              <a:defRPr sz="2100" b="1">
                <a:solidFill>
                  <a:srgbClr val="E97824"/>
                </a:solidFill>
                <a:latin typeface="Arial"/>
                <a:ea typeface="Arial"/>
                <a:cs typeface="Arial"/>
              </a:defRPr>
            </a:lvl4pPr>
            <a:lvl5pPr>
              <a:buNone/>
              <a:defRPr sz="2100" b="1">
                <a:solidFill>
                  <a:srgbClr val="E97824"/>
                </a:solidFill>
                <a:latin typeface="Arial"/>
                <a:ea typeface="Arial"/>
                <a:cs typeface="Arial"/>
              </a:defRPr>
            </a:lvl5pPr>
            <a:lvl6pPr>
              <a:buNone/>
              <a:defRPr sz="2100" b="1">
                <a:solidFill>
                  <a:srgbClr val="E97824"/>
                </a:solidFill>
                <a:latin typeface="Arial"/>
                <a:ea typeface="Arial"/>
                <a:cs typeface="Arial"/>
              </a:defRPr>
            </a:lvl6pPr>
            <a:lvl7pPr>
              <a:buNone/>
              <a:defRPr sz="2100" b="1">
                <a:solidFill>
                  <a:srgbClr val="E97824"/>
                </a:solidFill>
                <a:latin typeface="Arial"/>
                <a:ea typeface="Arial"/>
                <a:cs typeface="Arial"/>
              </a:defRPr>
            </a:lvl7pPr>
            <a:lvl8pPr>
              <a:buNone/>
              <a:defRPr sz="2100" b="1">
                <a:solidFill>
                  <a:srgbClr val="E97824"/>
                </a:solidFill>
                <a:latin typeface="Arial"/>
                <a:ea typeface="Arial"/>
                <a:cs typeface="Arial"/>
              </a:defRPr>
            </a:lvl8pPr>
            <a:lvl9pPr>
              <a:buNone/>
              <a:defRPr sz="2100" b="1">
                <a:solidFill>
                  <a:srgbClr val="E97824"/>
                </a:solidFill>
                <a:latin typeface="Arial"/>
                <a:ea typeface="Arial"/>
                <a:cs typeface="Arial"/>
              </a:defRPr>
            </a:lvl9pPr>
          </a:lstStyle>
          <a:p xmlns:a="http://schemas.openxmlformats.org/drawingml/2006/main">
            <a:pPr>
              <a:buNone/>
              <a:defRPr sz="2100" b="1">
                <a:solidFill>
                  <a:srgbClr val="E97824"/>
                </a:solidFill>
                <a:latin typeface="Arial"/>
                <a:ea typeface="Arial"/>
                <a:cs typeface="Arial"/>
              </a:defRPr>
            </a:pPr>
            <a:r>
              <a:rPr sz="2100" b="1">
                <a:solidFill>
                  <a:srgbClr val="E97824"/>
                </a:solidFill>
                <a:latin typeface="Arial"/>
                <a:ea typeface="Arial"/>
                <a:cs typeface="Arial"/>
              </a:rPr>
              <a:t>Company resources</a:t>
            </a:r>
          </a:p>
        </p:txBody>
      </p:sp>
      <p:sp>
        <p:nvSpPr>
          <p:cNvPr id="9" name="text-7">
            <a:extLst xmlns:a="http://schemas.openxmlformats.org/drawingml/2006/main">
              <a:ext uri="{FF2B5EF4-FFF2-40B4-BE49-F238E27FC236}">
                <a16:creationId xmlns:a16="http://schemas.microsoft.com/office/drawing/2014/main" id="{E21B9FCE-4DCB-4B74-A718-6E1A9E723C1D}"/>
              </a:ext>
            </a:extLst>
          </p:cNvPr>
          <p:cNvSpPr>
            <a:spLocks xmlns:a="http://schemas.openxmlformats.org/drawingml/2006/main" noGrp="1"/>
          </p:cNvSpPr>
          <p:nvPr/>
        </p:nvSpPr>
        <p:spPr>
          <a:xfrm xmlns:a="http://schemas.openxmlformats.org/drawingml/2006/main">
            <a:off x="7543800" y="3667125"/>
            <a:ext cx="2905125"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0">
                <a:solidFill>
                  <a:srgbClr val="617078"/>
                </a:solidFill>
                <a:latin typeface="Arial"/>
                <a:ea typeface="Arial"/>
                <a:cs typeface="Arial"/>
              </a:defRPr>
            </a:defPPr>
            <a:lvl1pPr>
              <a:buNone/>
              <a:defRPr sz="1950" b="0">
                <a:solidFill>
                  <a:srgbClr val="617078"/>
                </a:solidFill>
                <a:latin typeface="Arial"/>
                <a:ea typeface="Arial"/>
                <a:cs typeface="Arial"/>
              </a:defRPr>
            </a:lvl1pPr>
            <a:lvl2pPr>
              <a:buNone/>
              <a:defRPr sz="1950" b="0">
                <a:solidFill>
                  <a:srgbClr val="617078"/>
                </a:solidFill>
                <a:latin typeface="Arial"/>
                <a:ea typeface="Arial"/>
                <a:cs typeface="Arial"/>
              </a:defRPr>
            </a:lvl2pPr>
            <a:lvl3pPr>
              <a:buNone/>
              <a:defRPr sz="1950" b="0">
                <a:solidFill>
                  <a:srgbClr val="617078"/>
                </a:solidFill>
                <a:latin typeface="Arial"/>
                <a:ea typeface="Arial"/>
                <a:cs typeface="Arial"/>
              </a:defRPr>
            </a:lvl3pPr>
            <a:lvl4pPr>
              <a:buNone/>
              <a:defRPr sz="1950" b="0">
                <a:solidFill>
                  <a:srgbClr val="617078"/>
                </a:solidFill>
                <a:latin typeface="Arial"/>
                <a:ea typeface="Arial"/>
                <a:cs typeface="Arial"/>
              </a:defRPr>
            </a:lvl4pPr>
            <a:lvl5pPr>
              <a:buNone/>
              <a:defRPr sz="1950" b="0">
                <a:solidFill>
                  <a:srgbClr val="617078"/>
                </a:solidFill>
                <a:latin typeface="Arial"/>
                <a:ea typeface="Arial"/>
                <a:cs typeface="Arial"/>
              </a:defRPr>
            </a:lvl5pPr>
            <a:lvl6pPr>
              <a:buNone/>
              <a:defRPr sz="1950" b="0">
                <a:solidFill>
                  <a:srgbClr val="617078"/>
                </a:solidFill>
                <a:latin typeface="Arial"/>
                <a:ea typeface="Arial"/>
                <a:cs typeface="Arial"/>
              </a:defRPr>
            </a:lvl6pPr>
            <a:lvl7pPr>
              <a:buNone/>
              <a:defRPr sz="1950" b="0">
                <a:solidFill>
                  <a:srgbClr val="617078"/>
                </a:solidFill>
                <a:latin typeface="Arial"/>
                <a:ea typeface="Arial"/>
                <a:cs typeface="Arial"/>
              </a:defRPr>
            </a:lvl7pPr>
            <a:lvl8pPr>
              <a:buNone/>
              <a:defRPr sz="1950" b="0">
                <a:solidFill>
                  <a:srgbClr val="617078"/>
                </a:solidFill>
                <a:latin typeface="Arial"/>
                <a:ea typeface="Arial"/>
                <a:cs typeface="Arial"/>
              </a:defRPr>
            </a:lvl8pPr>
            <a:lvl9pPr>
              <a:buNone/>
              <a:defRPr sz="1950" b="0">
                <a:solidFill>
                  <a:srgbClr val="617078"/>
                </a:solidFill>
                <a:latin typeface="Arial"/>
                <a:ea typeface="Arial"/>
                <a:cs typeface="Arial"/>
              </a:defRPr>
            </a:lvl9pPr>
          </a:lstStyle>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Disclosures and news</a:t>
            </a:r>
          </a:p>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Board and management</a:t>
            </a:r>
          </a:p>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Investor calendar</a:t>
            </a:r>
          </a:p>
          <a:p xmlns:a="http://schemas.openxmlformats.org/drawingml/2006/main">
            <a:pPr>
              <a:buNone/>
              <a:defRPr sz="1950" b="0">
                <a:solidFill>
                  <a:srgbClr val="617078"/>
                </a:solidFill>
                <a:latin typeface="Arial"/>
                <a:ea typeface="Arial"/>
                <a:cs typeface="Arial"/>
              </a:defRPr>
            </a:pPr>
            <a:r>
              <a:rPr sz="1950" b="0">
                <a:solidFill>
                  <a:srgbClr val="617078"/>
                </a:solidFill>
                <a:latin typeface="Arial"/>
                <a:ea typeface="Arial"/>
                <a:cs typeface="Arial"/>
              </a:rPr>
              <a:t>IR contact details</a:t>
            </a:r>
          </a:p>
        </p:txBody>
      </p:sp>
      <p:sp>
        <p:nvSpPr>
          <p:cNvPr id="10" name="text-8">
            <a:extLst xmlns:a="http://schemas.openxmlformats.org/drawingml/2006/main">
              <a:ext uri="{FF2B5EF4-FFF2-40B4-BE49-F238E27FC236}">
                <a16:creationId xmlns:a16="http://schemas.microsoft.com/office/drawing/2014/main" id="{52A6C61F-B962-4FBF-A727-B003A078E377}"/>
              </a:ext>
            </a:extLst>
          </p:cNvPr>
          <p:cNvSpPr>
            <a:spLocks xmlns:a="http://schemas.openxmlformats.org/drawingml/2006/main" noGrp="1"/>
          </p:cNvSpPr>
          <p:nvPr/>
        </p:nvSpPr>
        <p:spPr>
          <a:xfrm xmlns:a="http://schemas.openxmlformats.org/drawingml/2006/main">
            <a:off x="685800" y="5905500"/>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617078"/>
                </a:solidFill>
                <a:latin typeface="Arial"/>
                <a:ea typeface="Arial"/>
                <a:cs typeface="Arial"/>
              </a:defRPr>
            </a:defPPr>
            <a:lvl1pPr>
              <a:buNone/>
              <a:defRPr sz="1425" b="0">
                <a:solidFill>
                  <a:srgbClr val="617078"/>
                </a:solidFill>
                <a:latin typeface="Arial"/>
                <a:ea typeface="Arial"/>
                <a:cs typeface="Arial"/>
              </a:defRPr>
            </a:lvl1pPr>
            <a:lvl2pPr>
              <a:buNone/>
              <a:defRPr sz="1425" b="0">
                <a:solidFill>
                  <a:srgbClr val="617078"/>
                </a:solidFill>
                <a:latin typeface="Arial"/>
                <a:ea typeface="Arial"/>
                <a:cs typeface="Arial"/>
              </a:defRPr>
            </a:lvl2pPr>
            <a:lvl3pPr>
              <a:buNone/>
              <a:defRPr sz="1425" b="0">
                <a:solidFill>
                  <a:srgbClr val="617078"/>
                </a:solidFill>
                <a:latin typeface="Arial"/>
                <a:ea typeface="Arial"/>
                <a:cs typeface="Arial"/>
              </a:defRPr>
            </a:lvl3pPr>
            <a:lvl4pPr>
              <a:buNone/>
              <a:defRPr sz="1425" b="0">
                <a:solidFill>
                  <a:srgbClr val="617078"/>
                </a:solidFill>
                <a:latin typeface="Arial"/>
                <a:ea typeface="Arial"/>
                <a:cs typeface="Arial"/>
              </a:defRPr>
            </a:lvl4pPr>
            <a:lvl5pPr>
              <a:buNone/>
              <a:defRPr sz="1425" b="0">
                <a:solidFill>
                  <a:srgbClr val="617078"/>
                </a:solidFill>
                <a:latin typeface="Arial"/>
                <a:ea typeface="Arial"/>
                <a:cs typeface="Arial"/>
              </a:defRPr>
            </a:lvl5pPr>
            <a:lvl6pPr>
              <a:buNone/>
              <a:defRPr sz="1425" b="0">
                <a:solidFill>
                  <a:srgbClr val="617078"/>
                </a:solidFill>
                <a:latin typeface="Arial"/>
                <a:ea typeface="Arial"/>
                <a:cs typeface="Arial"/>
              </a:defRPr>
            </a:lvl6pPr>
            <a:lvl7pPr>
              <a:buNone/>
              <a:defRPr sz="1425" b="0">
                <a:solidFill>
                  <a:srgbClr val="617078"/>
                </a:solidFill>
                <a:latin typeface="Arial"/>
                <a:ea typeface="Arial"/>
                <a:cs typeface="Arial"/>
              </a:defRPr>
            </a:lvl7pPr>
            <a:lvl8pPr>
              <a:buNone/>
              <a:defRPr sz="1425" b="0">
                <a:solidFill>
                  <a:srgbClr val="617078"/>
                </a:solidFill>
                <a:latin typeface="Arial"/>
                <a:ea typeface="Arial"/>
                <a:cs typeface="Arial"/>
              </a:defRPr>
            </a:lvl8pPr>
            <a:lvl9pPr>
              <a:buNone/>
              <a:defRPr sz="1425" b="0">
                <a:solidFill>
                  <a:srgbClr val="617078"/>
                </a:solidFill>
                <a:latin typeface="Arial"/>
                <a:ea typeface="Arial"/>
                <a:cs typeface="Arial"/>
              </a:defRPr>
            </a:lvl9pPr>
          </a:lstStyle>
          <a:p xmlns:a="http://schemas.openxmlformats.org/drawingml/2006/main">
            <a:pPr>
              <a:buNone/>
              <a:defRPr sz="1425" b="0">
                <a:solidFill>
                  <a:srgbClr val="617078"/>
                </a:solidFill>
                <a:latin typeface="Arial"/>
                <a:ea typeface="Arial"/>
                <a:cs typeface="Arial"/>
              </a:defRPr>
            </a:pPr>
            <a:r>
              <a:rPr sz="1425" b="0">
                <a:solidFill>
                  <a:srgbClr val="617078"/>
                </a:solidFill>
                <a:latin typeface="Arial"/>
                <a:ea typeface="Arial"/>
                <a:cs typeface="Arial"/>
              </a:rPr>
              <a:t>Modules and content depend on the agreed scope, package and availability.</a:t>
            </a:r>
          </a:p>
        </p:txBody>
      </p:sp>
    </p:spTree>
    <p:extLst>
      <p:ext uri="{BB962C8B-B14F-4D97-AF65-F5344CB8AC3E}">
        <p14:creationId xmlns:p14="http://schemas.microsoft.com/office/powerpoint/2010/main" val="1536273086"/>
      </p:ext>
    </p:extLst>
  </p:cSld>
</p:sld>
</file>

<file path=ppt/slides/slide15.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27" name="">
            <a:extLst xmlns:a="http://schemas.openxmlformats.org/drawingml/2006/main">
              <a:ext uri="{FF2B5EF4-FFF2-40B4-BE49-F238E27FC236}">
                <a16:creationId xmlns:a16="http://schemas.microsoft.com/office/drawing/2014/main" id="{5FEC7FFE-8386-4C23-82BD-3214246152D5}"/>
              </a:ext>
            </a:extLst>
          </p:cNvPr>
          <p:cNvPicPr>
            <a:picLocks xmlns:a="http://schemas.openxmlformats.org/drawingml/2006/main" noChangeAspect="1"/>
          </p:cNvPicPr>
          <p:nvPr/>
        </p:nvPicPr>
        <p:blipFill>
          <a:blip xmlns:r="http://schemas.openxmlformats.org/officeDocument/2006/relationships" xmlns:a="http://schemas.openxmlformats.org/drawingml/2006/main" r:embed="R205db7cedd844abb"/>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D58A5E3B-9E5D-4A28-B3BA-97B4DC94015F}"/>
              </a:ext>
            </a:extLst>
          </p:cNvPr>
          <p:cNvSpPr>
            <a:spLocks xmlns:a="http://schemas.openxmlformats.org/drawingml/2006/main" noGrp="1"/>
          </p:cNvSpPr>
          <p:nvPr/>
        </p:nvSpPr>
        <p:spPr>
          <a:xfrm xmlns:a="http://schemas.openxmlformats.org/drawingml/2006/main">
            <a:off x="685800" y="1381125"/>
            <a:ext cx="1066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172329"/>
                </a:solidFill>
                <a:latin typeface="Arial"/>
                <a:ea typeface="Arial"/>
                <a:cs typeface="Arial"/>
              </a:defRPr>
            </a:defPPr>
            <a:lvl1pPr>
              <a:buNone/>
              <a:defRPr sz="3600" b="1">
                <a:solidFill>
                  <a:srgbClr val="172329"/>
                </a:solidFill>
                <a:latin typeface="Arial"/>
                <a:ea typeface="Arial"/>
                <a:cs typeface="Arial"/>
              </a:defRPr>
            </a:lvl1pPr>
            <a:lvl2pPr>
              <a:buNone/>
              <a:defRPr sz="3600" b="1">
                <a:solidFill>
                  <a:srgbClr val="172329"/>
                </a:solidFill>
                <a:latin typeface="Arial"/>
                <a:ea typeface="Arial"/>
                <a:cs typeface="Arial"/>
              </a:defRPr>
            </a:lvl2pPr>
            <a:lvl3pPr>
              <a:buNone/>
              <a:defRPr sz="3600" b="1">
                <a:solidFill>
                  <a:srgbClr val="172329"/>
                </a:solidFill>
                <a:latin typeface="Arial"/>
                <a:ea typeface="Arial"/>
                <a:cs typeface="Arial"/>
              </a:defRPr>
            </a:lvl3pPr>
            <a:lvl4pPr>
              <a:buNone/>
              <a:defRPr sz="3600" b="1">
                <a:solidFill>
                  <a:srgbClr val="172329"/>
                </a:solidFill>
                <a:latin typeface="Arial"/>
                <a:ea typeface="Arial"/>
                <a:cs typeface="Arial"/>
              </a:defRPr>
            </a:lvl4pPr>
            <a:lvl5pPr>
              <a:buNone/>
              <a:defRPr sz="3600" b="1">
                <a:solidFill>
                  <a:srgbClr val="172329"/>
                </a:solidFill>
                <a:latin typeface="Arial"/>
                <a:ea typeface="Arial"/>
                <a:cs typeface="Arial"/>
              </a:defRPr>
            </a:lvl5pPr>
            <a:lvl6pPr>
              <a:buNone/>
              <a:defRPr sz="3600" b="1">
                <a:solidFill>
                  <a:srgbClr val="172329"/>
                </a:solidFill>
                <a:latin typeface="Arial"/>
                <a:ea typeface="Arial"/>
                <a:cs typeface="Arial"/>
              </a:defRPr>
            </a:lvl6pPr>
            <a:lvl7pPr>
              <a:buNone/>
              <a:defRPr sz="3600" b="1">
                <a:solidFill>
                  <a:srgbClr val="172329"/>
                </a:solidFill>
                <a:latin typeface="Arial"/>
                <a:ea typeface="Arial"/>
                <a:cs typeface="Arial"/>
              </a:defRPr>
            </a:lvl7pPr>
            <a:lvl8pPr>
              <a:buNone/>
              <a:defRPr sz="3600" b="1">
                <a:solidFill>
                  <a:srgbClr val="172329"/>
                </a:solidFill>
                <a:latin typeface="Arial"/>
                <a:ea typeface="Arial"/>
                <a:cs typeface="Arial"/>
              </a:defRPr>
            </a:lvl8pPr>
            <a:lvl9pPr>
              <a:buNone/>
              <a:defRPr sz="3600" b="1">
                <a:solidFill>
                  <a:srgbClr val="172329"/>
                </a:solidFill>
                <a:latin typeface="Arial"/>
                <a:ea typeface="Arial"/>
                <a:cs typeface="Arial"/>
              </a:defRPr>
            </a:lvl9pPr>
          </a:lstStyle>
          <a:p xmlns:a="http://schemas.openxmlformats.org/drawingml/2006/main">
            <a:pPr>
              <a:buNone/>
              <a:defRPr sz="3600" b="1">
                <a:solidFill>
                  <a:srgbClr val="172329"/>
                </a:solidFill>
                <a:latin typeface="Arial"/>
                <a:ea typeface="Arial"/>
                <a:cs typeface="Arial"/>
              </a:defRPr>
            </a:pPr>
            <a:r>
              <a:rPr sz="3600" b="1">
                <a:solidFill>
                  <a:srgbClr val="172329"/>
                </a:solidFill>
                <a:latin typeface="Arial"/>
                <a:ea typeface="Arial"/>
                <a:cs typeface="Arial"/>
              </a:rPr>
              <a:t>Upgraded IR client portfolio</a:t>
            </a:r>
          </a:p>
        </p:txBody>
      </p:sp>
      <p:sp>
        <p:nvSpPr>
          <p:cNvPr id="3" name="text-1">
            <a:extLst xmlns:a="http://schemas.openxmlformats.org/drawingml/2006/main">
              <a:ext uri="{FF2B5EF4-FFF2-40B4-BE49-F238E27FC236}">
                <a16:creationId xmlns:a16="http://schemas.microsoft.com/office/drawing/2014/main" id="{DDAE633A-006C-44F3-A6A2-C8D0AB312122}"/>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15</a:t>
            </a:r>
          </a:p>
        </p:txBody>
      </p:sp>
      <p:sp>
        <p:nvSpPr>
          <p:cNvPr id="4" name="text-2">
            <a:extLst xmlns:a="http://schemas.openxmlformats.org/drawingml/2006/main">
              <a:ext uri="{FF2B5EF4-FFF2-40B4-BE49-F238E27FC236}">
                <a16:creationId xmlns:a16="http://schemas.microsoft.com/office/drawing/2014/main" id="{BDBD34A8-CB4C-4D2C-AD95-203ACB1A5BCA}"/>
              </a:ext>
            </a:extLst>
          </p:cNvPr>
          <p:cNvSpPr>
            <a:spLocks xmlns:a="http://schemas.openxmlformats.org/drawingml/2006/main" noGrp="1"/>
          </p:cNvSpPr>
          <p:nvPr/>
        </p:nvSpPr>
        <p:spPr>
          <a:xfrm xmlns:a="http://schemas.openxmlformats.org/drawingml/2006/main">
            <a:off x="685800" y="2667000"/>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ALDAWAA</a:t>
            </a:r>
          </a:p>
        </p:txBody>
      </p:sp>
      <p:sp>
        <p:nvSpPr>
          <p:cNvPr id="5" name="text-3">
            <a:extLst xmlns:a="http://schemas.openxmlformats.org/drawingml/2006/main">
              <a:ext uri="{FF2B5EF4-FFF2-40B4-BE49-F238E27FC236}">
                <a16:creationId xmlns:a16="http://schemas.microsoft.com/office/drawing/2014/main" id="{C39AD6E0-7355-4DA9-890C-A31E593D5CF9}"/>
              </a:ext>
            </a:extLst>
          </p:cNvPr>
          <p:cNvSpPr>
            <a:spLocks xmlns:a="http://schemas.openxmlformats.org/drawingml/2006/main" noGrp="1"/>
          </p:cNvSpPr>
          <p:nvPr/>
        </p:nvSpPr>
        <p:spPr>
          <a:xfrm xmlns:a="http://schemas.openxmlformats.org/drawingml/2006/main">
            <a:off x="685800" y="2952750"/>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 + IR app</a:t>
            </a:r>
          </a:p>
        </p:txBody>
      </p:sp>
      <p:sp>
        <p:nvSpPr>
          <p:cNvPr id="6" name="text-4">
            <a:extLst xmlns:a="http://schemas.openxmlformats.org/drawingml/2006/main">
              <a:ext uri="{FF2B5EF4-FFF2-40B4-BE49-F238E27FC236}">
                <a16:creationId xmlns:a16="http://schemas.microsoft.com/office/drawing/2014/main" id="{9618A925-8039-4F34-84B0-C8FA90364CA5}"/>
              </a:ext>
            </a:extLst>
          </p:cNvPr>
          <p:cNvSpPr>
            <a:spLocks xmlns:a="http://schemas.openxmlformats.org/drawingml/2006/main" noGrp="1"/>
          </p:cNvSpPr>
          <p:nvPr/>
        </p:nvSpPr>
        <p:spPr>
          <a:xfrm xmlns:a="http://schemas.openxmlformats.org/drawingml/2006/main">
            <a:off x="685800" y="3209925"/>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ALMAJDIAH</a:t>
            </a:r>
          </a:p>
        </p:txBody>
      </p:sp>
      <p:sp>
        <p:nvSpPr>
          <p:cNvPr id="7" name="text-5">
            <a:extLst xmlns:a="http://schemas.openxmlformats.org/drawingml/2006/main">
              <a:ext uri="{FF2B5EF4-FFF2-40B4-BE49-F238E27FC236}">
                <a16:creationId xmlns:a16="http://schemas.microsoft.com/office/drawing/2014/main" id="{F68BC77B-C1E1-4011-8382-2EB2400B7DD6}"/>
              </a:ext>
            </a:extLst>
          </p:cNvPr>
          <p:cNvSpPr>
            <a:spLocks xmlns:a="http://schemas.openxmlformats.org/drawingml/2006/main" noGrp="1"/>
          </p:cNvSpPr>
          <p:nvPr/>
        </p:nvSpPr>
        <p:spPr>
          <a:xfrm xmlns:a="http://schemas.openxmlformats.org/drawingml/2006/main">
            <a:off x="685800" y="3495675"/>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 + IR app</a:t>
            </a:r>
          </a:p>
        </p:txBody>
      </p:sp>
      <p:sp>
        <p:nvSpPr>
          <p:cNvPr id="8" name="text-6">
            <a:extLst xmlns:a="http://schemas.openxmlformats.org/drawingml/2006/main">
              <a:ext uri="{FF2B5EF4-FFF2-40B4-BE49-F238E27FC236}">
                <a16:creationId xmlns:a16="http://schemas.microsoft.com/office/drawing/2014/main" id="{C4A33B78-6AA7-43F7-9178-20CFFDD31603}"/>
              </a:ext>
            </a:extLst>
          </p:cNvPr>
          <p:cNvSpPr>
            <a:spLocks xmlns:a="http://schemas.openxmlformats.org/drawingml/2006/main" noGrp="1"/>
          </p:cNvSpPr>
          <p:nvPr/>
        </p:nvSpPr>
        <p:spPr>
          <a:xfrm xmlns:a="http://schemas.openxmlformats.org/drawingml/2006/main">
            <a:off x="685800" y="3752850"/>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ARDCO</a:t>
            </a:r>
          </a:p>
        </p:txBody>
      </p:sp>
      <p:sp>
        <p:nvSpPr>
          <p:cNvPr id="9" name="text-7">
            <a:extLst xmlns:a="http://schemas.openxmlformats.org/drawingml/2006/main">
              <a:ext uri="{FF2B5EF4-FFF2-40B4-BE49-F238E27FC236}">
                <a16:creationId xmlns:a16="http://schemas.microsoft.com/office/drawing/2014/main" id="{71462CBB-2B68-428A-8EB7-C5FA4BB11344}"/>
              </a:ext>
            </a:extLst>
          </p:cNvPr>
          <p:cNvSpPr>
            <a:spLocks xmlns:a="http://schemas.openxmlformats.org/drawingml/2006/main" noGrp="1"/>
          </p:cNvSpPr>
          <p:nvPr/>
        </p:nvSpPr>
        <p:spPr>
          <a:xfrm xmlns:a="http://schemas.openxmlformats.org/drawingml/2006/main">
            <a:off x="685800" y="4038600"/>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 + IR app</a:t>
            </a:r>
          </a:p>
        </p:txBody>
      </p:sp>
      <p:sp>
        <p:nvSpPr>
          <p:cNvPr id="10" name="text-8">
            <a:extLst xmlns:a="http://schemas.openxmlformats.org/drawingml/2006/main">
              <a:ext uri="{FF2B5EF4-FFF2-40B4-BE49-F238E27FC236}">
                <a16:creationId xmlns:a16="http://schemas.microsoft.com/office/drawing/2014/main" id="{3354B334-021F-43A5-AC80-E416A6F88720}"/>
              </a:ext>
            </a:extLst>
          </p:cNvPr>
          <p:cNvSpPr>
            <a:spLocks xmlns:a="http://schemas.openxmlformats.org/drawingml/2006/main" noGrp="1"/>
          </p:cNvSpPr>
          <p:nvPr/>
        </p:nvSpPr>
        <p:spPr>
          <a:xfrm xmlns:a="http://schemas.openxmlformats.org/drawingml/2006/main">
            <a:off x="685800" y="4295775"/>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AWPT</a:t>
            </a:r>
          </a:p>
        </p:txBody>
      </p:sp>
      <p:sp>
        <p:nvSpPr>
          <p:cNvPr id="11" name="text-9">
            <a:extLst xmlns:a="http://schemas.openxmlformats.org/drawingml/2006/main">
              <a:ext uri="{FF2B5EF4-FFF2-40B4-BE49-F238E27FC236}">
                <a16:creationId xmlns:a16="http://schemas.microsoft.com/office/drawing/2014/main" id="{D23D58C2-1526-4E25-914A-38F1B452D439}"/>
              </a:ext>
            </a:extLst>
          </p:cNvPr>
          <p:cNvSpPr>
            <a:spLocks xmlns:a="http://schemas.openxmlformats.org/drawingml/2006/main" noGrp="1"/>
          </p:cNvSpPr>
          <p:nvPr/>
        </p:nvSpPr>
        <p:spPr>
          <a:xfrm xmlns:a="http://schemas.openxmlformats.org/drawingml/2006/main">
            <a:off x="685800" y="4581525"/>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 + IR app</a:t>
            </a:r>
          </a:p>
        </p:txBody>
      </p:sp>
      <p:sp>
        <p:nvSpPr>
          <p:cNvPr id="12" name="text-10">
            <a:extLst xmlns:a="http://schemas.openxmlformats.org/drawingml/2006/main">
              <a:ext uri="{FF2B5EF4-FFF2-40B4-BE49-F238E27FC236}">
                <a16:creationId xmlns:a16="http://schemas.microsoft.com/office/drawing/2014/main" id="{6512EB87-D8CD-4600-9043-EE4A3440D9DD}"/>
              </a:ext>
            </a:extLst>
          </p:cNvPr>
          <p:cNvSpPr>
            <a:spLocks xmlns:a="http://schemas.openxmlformats.org/drawingml/2006/main" noGrp="1"/>
          </p:cNvSpPr>
          <p:nvPr/>
        </p:nvSpPr>
        <p:spPr>
          <a:xfrm xmlns:a="http://schemas.openxmlformats.org/drawingml/2006/main">
            <a:off x="4257675" y="2667000"/>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BAAN</a:t>
            </a:r>
          </a:p>
        </p:txBody>
      </p:sp>
      <p:sp>
        <p:nvSpPr>
          <p:cNvPr id="13" name="text-11">
            <a:extLst xmlns:a="http://schemas.openxmlformats.org/drawingml/2006/main">
              <a:ext uri="{FF2B5EF4-FFF2-40B4-BE49-F238E27FC236}">
                <a16:creationId xmlns:a16="http://schemas.microsoft.com/office/drawing/2014/main" id="{AC40CADF-9957-4302-8EA0-717C13114E4F}"/>
              </a:ext>
            </a:extLst>
          </p:cNvPr>
          <p:cNvSpPr>
            <a:spLocks xmlns:a="http://schemas.openxmlformats.org/drawingml/2006/main" noGrp="1"/>
          </p:cNvSpPr>
          <p:nvPr/>
        </p:nvSpPr>
        <p:spPr>
          <a:xfrm xmlns:a="http://schemas.openxmlformats.org/drawingml/2006/main">
            <a:off x="4257675" y="2952750"/>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 + IR app</a:t>
            </a:r>
          </a:p>
        </p:txBody>
      </p:sp>
      <p:sp>
        <p:nvSpPr>
          <p:cNvPr id="14" name="text-12">
            <a:extLst xmlns:a="http://schemas.openxmlformats.org/drawingml/2006/main">
              <a:ext uri="{FF2B5EF4-FFF2-40B4-BE49-F238E27FC236}">
                <a16:creationId xmlns:a16="http://schemas.microsoft.com/office/drawing/2014/main" id="{99FE721B-2568-43C0-BFBD-BD4242371E0F}"/>
              </a:ext>
            </a:extLst>
          </p:cNvPr>
          <p:cNvSpPr>
            <a:spLocks xmlns:a="http://schemas.openxmlformats.org/drawingml/2006/main" noGrp="1"/>
          </p:cNvSpPr>
          <p:nvPr/>
        </p:nvSpPr>
        <p:spPr>
          <a:xfrm xmlns:a="http://schemas.openxmlformats.org/drawingml/2006/main">
            <a:off x="4257675" y="3209925"/>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EIC</a:t>
            </a:r>
          </a:p>
        </p:txBody>
      </p:sp>
      <p:sp>
        <p:nvSpPr>
          <p:cNvPr id="15" name="text-13">
            <a:extLst xmlns:a="http://schemas.openxmlformats.org/drawingml/2006/main">
              <a:ext uri="{FF2B5EF4-FFF2-40B4-BE49-F238E27FC236}">
                <a16:creationId xmlns:a16="http://schemas.microsoft.com/office/drawing/2014/main" id="{050B0712-35C4-4B0F-8D03-5A18D3BFA35D}"/>
              </a:ext>
            </a:extLst>
          </p:cNvPr>
          <p:cNvSpPr>
            <a:spLocks xmlns:a="http://schemas.openxmlformats.org/drawingml/2006/main" noGrp="1"/>
          </p:cNvSpPr>
          <p:nvPr/>
        </p:nvSpPr>
        <p:spPr>
          <a:xfrm xmlns:a="http://schemas.openxmlformats.org/drawingml/2006/main">
            <a:off x="4257675" y="3495675"/>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a:t>
            </a:r>
          </a:p>
        </p:txBody>
      </p:sp>
      <p:sp>
        <p:nvSpPr>
          <p:cNvPr id="16" name="text-14">
            <a:extLst xmlns:a="http://schemas.openxmlformats.org/drawingml/2006/main">
              <a:ext uri="{FF2B5EF4-FFF2-40B4-BE49-F238E27FC236}">
                <a16:creationId xmlns:a16="http://schemas.microsoft.com/office/drawing/2014/main" id="{68CEEC5F-0D68-47A3-9B6B-A27E56D1903B}"/>
              </a:ext>
            </a:extLst>
          </p:cNvPr>
          <p:cNvSpPr>
            <a:spLocks xmlns:a="http://schemas.openxmlformats.org/drawingml/2006/main" noGrp="1"/>
          </p:cNvSpPr>
          <p:nvPr/>
        </p:nvSpPr>
        <p:spPr>
          <a:xfrm xmlns:a="http://schemas.openxmlformats.org/drawingml/2006/main">
            <a:off x="4257675" y="3752850"/>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FIRST AVENUE</a:t>
            </a:r>
          </a:p>
        </p:txBody>
      </p:sp>
      <p:sp>
        <p:nvSpPr>
          <p:cNvPr id="17" name="text-15">
            <a:extLst xmlns:a="http://schemas.openxmlformats.org/drawingml/2006/main">
              <a:ext uri="{FF2B5EF4-FFF2-40B4-BE49-F238E27FC236}">
                <a16:creationId xmlns:a16="http://schemas.microsoft.com/office/drawing/2014/main" id="{4E390EDC-AF26-4203-B0F7-8E571E528FB3}"/>
              </a:ext>
            </a:extLst>
          </p:cNvPr>
          <p:cNvSpPr>
            <a:spLocks xmlns:a="http://schemas.openxmlformats.org/drawingml/2006/main" noGrp="1"/>
          </p:cNvSpPr>
          <p:nvPr/>
        </p:nvSpPr>
        <p:spPr>
          <a:xfrm xmlns:a="http://schemas.openxmlformats.org/drawingml/2006/main">
            <a:off x="4257675" y="4038600"/>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 + IR app</a:t>
            </a:r>
          </a:p>
        </p:txBody>
      </p:sp>
      <p:sp>
        <p:nvSpPr>
          <p:cNvPr id="18" name="text-16">
            <a:extLst xmlns:a="http://schemas.openxmlformats.org/drawingml/2006/main">
              <a:ext uri="{FF2B5EF4-FFF2-40B4-BE49-F238E27FC236}">
                <a16:creationId xmlns:a16="http://schemas.microsoft.com/office/drawing/2014/main" id="{791F8167-419D-4679-BB6C-BC96B0E53A04}"/>
              </a:ext>
            </a:extLst>
          </p:cNvPr>
          <p:cNvSpPr>
            <a:spLocks xmlns:a="http://schemas.openxmlformats.org/drawingml/2006/main" noGrp="1"/>
          </p:cNvSpPr>
          <p:nvPr/>
        </p:nvSpPr>
        <p:spPr>
          <a:xfrm xmlns:a="http://schemas.openxmlformats.org/drawingml/2006/main">
            <a:off x="4257675" y="4295775"/>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GASCO</a:t>
            </a:r>
          </a:p>
        </p:txBody>
      </p:sp>
      <p:sp>
        <p:nvSpPr>
          <p:cNvPr id="19" name="text-17">
            <a:extLst xmlns:a="http://schemas.openxmlformats.org/drawingml/2006/main">
              <a:ext uri="{FF2B5EF4-FFF2-40B4-BE49-F238E27FC236}">
                <a16:creationId xmlns:a16="http://schemas.microsoft.com/office/drawing/2014/main" id="{13357B60-5F69-4C9B-904D-8337E5003549}"/>
              </a:ext>
            </a:extLst>
          </p:cNvPr>
          <p:cNvSpPr>
            <a:spLocks xmlns:a="http://schemas.openxmlformats.org/drawingml/2006/main" noGrp="1"/>
          </p:cNvSpPr>
          <p:nvPr/>
        </p:nvSpPr>
        <p:spPr>
          <a:xfrm xmlns:a="http://schemas.openxmlformats.org/drawingml/2006/main">
            <a:off x="4257675" y="4581525"/>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 + IR app</a:t>
            </a:r>
          </a:p>
        </p:txBody>
      </p:sp>
      <p:sp>
        <p:nvSpPr>
          <p:cNvPr id="20" name="text-18">
            <a:extLst xmlns:a="http://schemas.openxmlformats.org/drawingml/2006/main">
              <a:ext uri="{FF2B5EF4-FFF2-40B4-BE49-F238E27FC236}">
                <a16:creationId xmlns:a16="http://schemas.microsoft.com/office/drawing/2014/main" id="{4D206E95-69B8-4443-9457-00CBA5CBE260}"/>
              </a:ext>
            </a:extLst>
          </p:cNvPr>
          <p:cNvSpPr>
            <a:spLocks xmlns:a="http://schemas.openxmlformats.org/drawingml/2006/main" noGrp="1"/>
          </p:cNvSpPr>
          <p:nvPr/>
        </p:nvSpPr>
        <p:spPr>
          <a:xfrm xmlns:a="http://schemas.openxmlformats.org/drawingml/2006/main">
            <a:off x="7829550" y="2667000"/>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SAVOLA</a:t>
            </a:r>
          </a:p>
        </p:txBody>
      </p:sp>
      <p:sp>
        <p:nvSpPr>
          <p:cNvPr id="21" name="text-19">
            <a:extLst xmlns:a="http://schemas.openxmlformats.org/drawingml/2006/main">
              <a:ext uri="{FF2B5EF4-FFF2-40B4-BE49-F238E27FC236}">
                <a16:creationId xmlns:a16="http://schemas.microsoft.com/office/drawing/2014/main" id="{88204CA9-97F3-4949-8FFE-DF1488AAF730}"/>
              </a:ext>
            </a:extLst>
          </p:cNvPr>
          <p:cNvSpPr>
            <a:spLocks xmlns:a="http://schemas.openxmlformats.org/drawingml/2006/main" noGrp="1"/>
          </p:cNvSpPr>
          <p:nvPr/>
        </p:nvSpPr>
        <p:spPr>
          <a:xfrm xmlns:a="http://schemas.openxmlformats.org/drawingml/2006/main">
            <a:off x="7829550" y="2952750"/>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a:t>
            </a:r>
          </a:p>
        </p:txBody>
      </p:sp>
      <p:sp>
        <p:nvSpPr>
          <p:cNvPr id="22" name="text-20">
            <a:extLst xmlns:a="http://schemas.openxmlformats.org/drawingml/2006/main">
              <a:ext uri="{FF2B5EF4-FFF2-40B4-BE49-F238E27FC236}">
                <a16:creationId xmlns:a16="http://schemas.microsoft.com/office/drawing/2014/main" id="{01BAB525-7487-478F-B047-35D31EB5A07C}"/>
              </a:ext>
            </a:extLst>
          </p:cNvPr>
          <p:cNvSpPr>
            <a:spLocks xmlns:a="http://schemas.openxmlformats.org/drawingml/2006/main" noGrp="1"/>
          </p:cNvSpPr>
          <p:nvPr/>
        </p:nvSpPr>
        <p:spPr>
          <a:xfrm xmlns:a="http://schemas.openxmlformats.org/drawingml/2006/main">
            <a:off x="7829550" y="3209925"/>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SINAD</a:t>
            </a:r>
          </a:p>
        </p:txBody>
      </p:sp>
      <p:sp>
        <p:nvSpPr>
          <p:cNvPr id="23" name="text-21">
            <a:extLst xmlns:a="http://schemas.openxmlformats.org/drawingml/2006/main">
              <a:ext uri="{FF2B5EF4-FFF2-40B4-BE49-F238E27FC236}">
                <a16:creationId xmlns:a16="http://schemas.microsoft.com/office/drawing/2014/main" id="{C250DD56-E2AE-4F98-91DA-EF653429C018}"/>
              </a:ext>
            </a:extLst>
          </p:cNvPr>
          <p:cNvSpPr>
            <a:spLocks xmlns:a="http://schemas.openxmlformats.org/drawingml/2006/main" noGrp="1"/>
          </p:cNvSpPr>
          <p:nvPr/>
        </p:nvSpPr>
        <p:spPr>
          <a:xfrm xmlns:a="http://schemas.openxmlformats.org/drawingml/2006/main">
            <a:off x="7829550" y="3495675"/>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a:t>
            </a:r>
          </a:p>
        </p:txBody>
      </p:sp>
      <p:sp>
        <p:nvSpPr>
          <p:cNvPr id="24" name="text-22">
            <a:extLst xmlns:a="http://schemas.openxmlformats.org/drawingml/2006/main">
              <a:ext uri="{FF2B5EF4-FFF2-40B4-BE49-F238E27FC236}">
                <a16:creationId xmlns:a16="http://schemas.microsoft.com/office/drawing/2014/main" id="{804A3E2C-CB9D-4874-AEF2-FF1B3D4D33B6}"/>
              </a:ext>
            </a:extLst>
          </p:cNvPr>
          <p:cNvSpPr>
            <a:spLocks xmlns:a="http://schemas.openxmlformats.org/drawingml/2006/main" noGrp="1"/>
          </p:cNvSpPr>
          <p:nvPr/>
        </p:nvSpPr>
        <p:spPr>
          <a:xfrm xmlns:a="http://schemas.openxmlformats.org/drawingml/2006/main">
            <a:off x="7829550" y="3752850"/>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WALAA</a:t>
            </a:r>
          </a:p>
        </p:txBody>
      </p:sp>
      <p:sp>
        <p:nvSpPr>
          <p:cNvPr id="25" name="text-23">
            <a:extLst xmlns:a="http://schemas.openxmlformats.org/drawingml/2006/main">
              <a:ext uri="{FF2B5EF4-FFF2-40B4-BE49-F238E27FC236}">
                <a16:creationId xmlns:a16="http://schemas.microsoft.com/office/drawing/2014/main" id="{59FCB370-7417-48F8-BC9F-79C4B8CB59B1}"/>
              </a:ext>
            </a:extLst>
          </p:cNvPr>
          <p:cNvSpPr>
            <a:spLocks xmlns:a="http://schemas.openxmlformats.org/drawingml/2006/main" noGrp="1"/>
          </p:cNvSpPr>
          <p:nvPr/>
        </p:nvSpPr>
        <p:spPr>
          <a:xfrm xmlns:a="http://schemas.openxmlformats.org/drawingml/2006/main">
            <a:off x="7829550" y="4038600"/>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 + IR app</a:t>
            </a:r>
          </a:p>
        </p:txBody>
      </p:sp>
      <p:sp>
        <p:nvSpPr>
          <p:cNvPr id="26" name="text-24">
            <a:extLst xmlns:a="http://schemas.openxmlformats.org/drawingml/2006/main">
              <a:ext uri="{FF2B5EF4-FFF2-40B4-BE49-F238E27FC236}">
                <a16:creationId xmlns:a16="http://schemas.microsoft.com/office/drawing/2014/main" id="{BF7BB7DA-C4B6-43BC-825B-CEF6D22DF7A8}"/>
              </a:ext>
            </a:extLst>
          </p:cNvPr>
          <p:cNvSpPr>
            <a:spLocks xmlns:a="http://schemas.openxmlformats.org/drawingml/2006/main" noGrp="1"/>
          </p:cNvSpPr>
          <p:nvPr/>
        </p:nvSpPr>
        <p:spPr>
          <a:xfrm xmlns:a="http://schemas.openxmlformats.org/drawingml/2006/main">
            <a:off x="685800" y="6143625"/>
            <a:ext cx="1038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125" b="0">
                <a:solidFill>
                  <a:srgbClr val="617078"/>
                </a:solidFill>
                <a:latin typeface="Arial"/>
                <a:ea typeface="Arial"/>
                <a:cs typeface="Arial"/>
              </a:defRPr>
            </a:defPPr>
            <a:lvl1pPr>
              <a:buNone/>
              <a:defRPr sz="1125" b="0">
                <a:solidFill>
                  <a:srgbClr val="617078"/>
                </a:solidFill>
                <a:latin typeface="Arial"/>
                <a:ea typeface="Arial"/>
                <a:cs typeface="Arial"/>
              </a:defRPr>
            </a:lvl1pPr>
            <a:lvl2pPr>
              <a:buNone/>
              <a:defRPr sz="1125" b="0">
                <a:solidFill>
                  <a:srgbClr val="617078"/>
                </a:solidFill>
                <a:latin typeface="Arial"/>
                <a:ea typeface="Arial"/>
                <a:cs typeface="Arial"/>
              </a:defRPr>
            </a:lvl2pPr>
            <a:lvl3pPr>
              <a:buNone/>
              <a:defRPr sz="1125" b="0">
                <a:solidFill>
                  <a:srgbClr val="617078"/>
                </a:solidFill>
                <a:latin typeface="Arial"/>
                <a:ea typeface="Arial"/>
                <a:cs typeface="Arial"/>
              </a:defRPr>
            </a:lvl3pPr>
            <a:lvl4pPr>
              <a:buNone/>
              <a:defRPr sz="1125" b="0">
                <a:solidFill>
                  <a:srgbClr val="617078"/>
                </a:solidFill>
                <a:latin typeface="Arial"/>
                <a:ea typeface="Arial"/>
                <a:cs typeface="Arial"/>
              </a:defRPr>
            </a:lvl4pPr>
            <a:lvl5pPr>
              <a:buNone/>
              <a:defRPr sz="1125" b="0">
                <a:solidFill>
                  <a:srgbClr val="617078"/>
                </a:solidFill>
                <a:latin typeface="Arial"/>
                <a:ea typeface="Arial"/>
                <a:cs typeface="Arial"/>
              </a:defRPr>
            </a:lvl5pPr>
            <a:lvl6pPr>
              <a:buNone/>
              <a:defRPr sz="1125" b="0">
                <a:solidFill>
                  <a:srgbClr val="617078"/>
                </a:solidFill>
                <a:latin typeface="Arial"/>
                <a:ea typeface="Arial"/>
                <a:cs typeface="Arial"/>
              </a:defRPr>
            </a:lvl6pPr>
            <a:lvl7pPr>
              <a:buNone/>
              <a:defRPr sz="1125" b="0">
                <a:solidFill>
                  <a:srgbClr val="617078"/>
                </a:solidFill>
                <a:latin typeface="Arial"/>
                <a:ea typeface="Arial"/>
                <a:cs typeface="Arial"/>
              </a:defRPr>
            </a:lvl7pPr>
            <a:lvl8pPr>
              <a:buNone/>
              <a:defRPr sz="1125" b="0">
                <a:solidFill>
                  <a:srgbClr val="617078"/>
                </a:solidFill>
                <a:latin typeface="Arial"/>
                <a:ea typeface="Arial"/>
                <a:cs typeface="Arial"/>
              </a:defRPr>
            </a:lvl8pPr>
            <a:lvl9pPr>
              <a:buNone/>
              <a:defRPr sz="1125" b="0">
                <a:solidFill>
                  <a:srgbClr val="617078"/>
                </a:solidFill>
                <a:latin typeface="Arial"/>
                <a:ea typeface="Arial"/>
                <a:cs typeface="Arial"/>
              </a:defRPr>
            </a:lvl9pPr>
          </a:lstStyle>
          <a:p xmlns:a="http://schemas.openxmlformats.org/drawingml/2006/main">
            <a:pPr>
              <a:buNone/>
              <a:defRPr sz="1125" b="0">
                <a:solidFill>
                  <a:srgbClr val="617078"/>
                </a:solidFill>
                <a:latin typeface="Arial"/>
                <a:ea typeface="Arial"/>
                <a:cs typeface="Arial"/>
              </a:defRPr>
            </a:pPr>
            <a:r>
              <a:rPr sz="1125" b="0">
                <a:solidFill>
                  <a:srgbClr val="617078"/>
                </a:solidFill>
                <a:latin typeface="Arial"/>
                <a:ea typeface="Arial"/>
                <a:cs typeface="Arial"/>
              </a:rPr>
              <a:t>Based on the September 2026 client list. App designation reflects service scope; launch status may vary.</a:t>
            </a:r>
          </a:p>
        </p:txBody>
      </p:sp>
    </p:spTree>
    <p:extLst>
      <p:ext uri="{BB962C8B-B14F-4D97-AF65-F5344CB8AC3E}">
        <p14:creationId xmlns:p14="http://schemas.microsoft.com/office/powerpoint/2010/main" val="1977029602"/>
      </p:ext>
    </p:extLst>
  </p:cSld>
</p:sld>
</file>

<file path=ppt/slides/slide16.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39" name="">
            <a:extLst xmlns:a="http://schemas.openxmlformats.org/drawingml/2006/main">
              <a:ext uri="{FF2B5EF4-FFF2-40B4-BE49-F238E27FC236}">
                <a16:creationId xmlns:a16="http://schemas.microsoft.com/office/drawing/2014/main" id="{06D071CA-07E0-4A1E-8FF6-DAD3107442D5}"/>
              </a:ext>
            </a:extLst>
          </p:cNvPr>
          <p:cNvPicPr>
            <a:picLocks xmlns:a="http://schemas.openxmlformats.org/drawingml/2006/main" noChangeAspect="1"/>
          </p:cNvPicPr>
          <p:nvPr/>
        </p:nvPicPr>
        <p:blipFill>
          <a:blip xmlns:r="http://schemas.openxmlformats.org/officeDocument/2006/relationships" xmlns:a="http://schemas.openxmlformats.org/drawingml/2006/main" r:embed="R5dd67a1231734154"/>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6A87CC3B-6A00-4540-B525-A9B7224C2A99}"/>
              </a:ext>
            </a:extLst>
          </p:cNvPr>
          <p:cNvSpPr>
            <a:spLocks xmlns:a="http://schemas.openxmlformats.org/drawingml/2006/main" noGrp="1"/>
          </p:cNvSpPr>
          <p:nvPr/>
        </p:nvSpPr>
        <p:spPr>
          <a:xfrm xmlns:a="http://schemas.openxmlformats.org/drawingml/2006/main">
            <a:off x="685800" y="1381125"/>
            <a:ext cx="1066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172329"/>
                </a:solidFill>
                <a:latin typeface="Arial"/>
                <a:ea typeface="Arial"/>
                <a:cs typeface="Arial"/>
              </a:defRPr>
            </a:defPPr>
            <a:lvl1pPr>
              <a:buNone/>
              <a:defRPr sz="3600" b="1">
                <a:solidFill>
                  <a:srgbClr val="172329"/>
                </a:solidFill>
                <a:latin typeface="Arial"/>
                <a:ea typeface="Arial"/>
                <a:cs typeface="Arial"/>
              </a:defRPr>
            </a:lvl1pPr>
            <a:lvl2pPr>
              <a:buNone/>
              <a:defRPr sz="3600" b="1">
                <a:solidFill>
                  <a:srgbClr val="172329"/>
                </a:solidFill>
                <a:latin typeface="Arial"/>
                <a:ea typeface="Arial"/>
                <a:cs typeface="Arial"/>
              </a:defRPr>
            </a:lvl2pPr>
            <a:lvl3pPr>
              <a:buNone/>
              <a:defRPr sz="3600" b="1">
                <a:solidFill>
                  <a:srgbClr val="172329"/>
                </a:solidFill>
                <a:latin typeface="Arial"/>
                <a:ea typeface="Arial"/>
                <a:cs typeface="Arial"/>
              </a:defRPr>
            </a:lvl3pPr>
            <a:lvl4pPr>
              <a:buNone/>
              <a:defRPr sz="3600" b="1">
                <a:solidFill>
                  <a:srgbClr val="172329"/>
                </a:solidFill>
                <a:latin typeface="Arial"/>
                <a:ea typeface="Arial"/>
                <a:cs typeface="Arial"/>
              </a:defRPr>
            </a:lvl4pPr>
            <a:lvl5pPr>
              <a:buNone/>
              <a:defRPr sz="3600" b="1">
                <a:solidFill>
                  <a:srgbClr val="172329"/>
                </a:solidFill>
                <a:latin typeface="Arial"/>
                <a:ea typeface="Arial"/>
                <a:cs typeface="Arial"/>
              </a:defRPr>
            </a:lvl5pPr>
            <a:lvl6pPr>
              <a:buNone/>
              <a:defRPr sz="3600" b="1">
                <a:solidFill>
                  <a:srgbClr val="172329"/>
                </a:solidFill>
                <a:latin typeface="Arial"/>
                <a:ea typeface="Arial"/>
                <a:cs typeface="Arial"/>
              </a:defRPr>
            </a:lvl6pPr>
            <a:lvl7pPr>
              <a:buNone/>
              <a:defRPr sz="3600" b="1">
                <a:solidFill>
                  <a:srgbClr val="172329"/>
                </a:solidFill>
                <a:latin typeface="Arial"/>
                <a:ea typeface="Arial"/>
                <a:cs typeface="Arial"/>
              </a:defRPr>
            </a:lvl7pPr>
            <a:lvl8pPr>
              <a:buNone/>
              <a:defRPr sz="3600" b="1">
                <a:solidFill>
                  <a:srgbClr val="172329"/>
                </a:solidFill>
                <a:latin typeface="Arial"/>
                <a:ea typeface="Arial"/>
                <a:cs typeface="Arial"/>
              </a:defRPr>
            </a:lvl8pPr>
            <a:lvl9pPr>
              <a:buNone/>
              <a:defRPr sz="3600" b="1">
                <a:solidFill>
                  <a:srgbClr val="172329"/>
                </a:solidFill>
                <a:latin typeface="Arial"/>
                <a:ea typeface="Arial"/>
                <a:cs typeface="Arial"/>
              </a:defRPr>
            </a:lvl9pPr>
          </a:lstStyle>
          <a:p xmlns:a="http://schemas.openxmlformats.org/drawingml/2006/main">
            <a:pPr>
              <a:buNone/>
              <a:defRPr sz="3600" b="1">
                <a:solidFill>
                  <a:srgbClr val="172329"/>
                </a:solidFill>
                <a:latin typeface="Arial"/>
                <a:ea typeface="Arial"/>
                <a:cs typeface="Arial"/>
              </a:defRPr>
            </a:pPr>
            <a:r>
              <a:rPr sz="3600" b="1">
                <a:solidFill>
                  <a:srgbClr val="172329"/>
                </a:solidFill>
                <a:latin typeface="Arial"/>
                <a:ea typeface="Arial"/>
                <a:cs typeface="Arial"/>
              </a:rPr>
              <a:t>Standard IR client portfolio</a:t>
            </a:r>
          </a:p>
        </p:txBody>
      </p:sp>
      <p:sp>
        <p:nvSpPr>
          <p:cNvPr id="3" name="text-1">
            <a:extLst xmlns:a="http://schemas.openxmlformats.org/drawingml/2006/main">
              <a:ext uri="{FF2B5EF4-FFF2-40B4-BE49-F238E27FC236}">
                <a16:creationId xmlns:a16="http://schemas.microsoft.com/office/drawing/2014/main" id="{A38A439E-CEDB-4D69-B4A1-D18B5A0E0035}"/>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16</a:t>
            </a:r>
          </a:p>
        </p:txBody>
      </p:sp>
      <p:sp>
        <p:nvSpPr>
          <p:cNvPr id="4" name="text-2">
            <a:extLst xmlns:a="http://schemas.openxmlformats.org/drawingml/2006/main">
              <a:ext uri="{FF2B5EF4-FFF2-40B4-BE49-F238E27FC236}">
                <a16:creationId xmlns:a16="http://schemas.microsoft.com/office/drawing/2014/main" id="{477A9C86-11F3-4791-BC3D-4A8FC0AF1B39}"/>
              </a:ext>
            </a:extLst>
          </p:cNvPr>
          <p:cNvSpPr>
            <a:spLocks xmlns:a="http://schemas.openxmlformats.org/drawingml/2006/main" noGrp="1"/>
          </p:cNvSpPr>
          <p:nvPr/>
        </p:nvSpPr>
        <p:spPr>
          <a:xfrm xmlns:a="http://schemas.openxmlformats.org/drawingml/2006/main">
            <a:off x="685800" y="2667000"/>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ALASEEL</a:t>
            </a:r>
          </a:p>
        </p:txBody>
      </p:sp>
      <p:sp>
        <p:nvSpPr>
          <p:cNvPr id="5" name="text-3">
            <a:extLst xmlns:a="http://schemas.openxmlformats.org/drawingml/2006/main">
              <a:ext uri="{FF2B5EF4-FFF2-40B4-BE49-F238E27FC236}">
                <a16:creationId xmlns:a16="http://schemas.microsoft.com/office/drawing/2014/main" id="{7FCCF9E3-C467-4185-B7D9-AC6EF3D24496}"/>
              </a:ext>
            </a:extLst>
          </p:cNvPr>
          <p:cNvSpPr>
            <a:spLocks xmlns:a="http://schemas.openxmlformats.org/drawingml/2006/main" noGrp="1"/>
          </p:cNvSpPr>
          <p:nvPr/>
        </p:nvSpPr>
        <p:spPr>
          <a:xfrm xmlns:a="http://schemas.openxmlformats.org/drawingml/2006/main">
            <a:off x="685800" y="2952750"/>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 + IR app</a:t>
            </a:r>
          </a:p>
        </p:txBody>
      </p:sp>
      <p:sp>
        <p:nvSpPr>
          <p:cNvPr id="6" name="text-4">
            <a:extLst xmlns:a="http://schemas.openxmlformats.org/drawingml/2006/main">
              <a:ext uri="{FF2B5EF4-FFF2-40B4-BE49-F238E27FC236}">
                <a16:creationId xmlns:a16="http://schemas.microsoft.com/office/drawing/2014/main" id="{2B13C7E8-8051-4CB6-AC46-AAB51F5CD167}"/>
              </a:ext>
            </a:extLst>
          </p:cNvPr>
          <p:cNvSpPr>
            <a:spLocks xmlns:a="http://schemas.openxmlformats.org/drawingml/2006/main" noGrp="1"/>
          </p:cNvSpPr>
          <p:nvPr/>
        </p:nvSpPr>
        <p:spPr>
          <a:xfrm xmlns:a="http://schemas.openxmlformats.org/drawingml/2006/main">
            <a:off x="685800" y="3209925"/>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AME</a:t>
            </a:r>
          </a:p>
        </p:txBody>
      </p:sp>
      <p:sp>
        <p:nvSpPr>
          <p:cNvPr id="7" name="text-5">
            <a:extLst xmlns:a="http://schemas.openxmlformats.org/drawingml/2006/main">
              <a:ext uri="{FF2B5EF4-FFF2-40B4-BE49-F238E27FC236}">
                <a16:creationId xmlns:a16="http://schemas.microsoft.com/office/drawing/2014/main" id="{130B3490-08EC-4107-A8FD-FB94D298EFCB}"/>
              </a:ext>
            </a:extLst>
          </p:cNvPr>
          <p:cNvSpPr>
            <a:spLocks xmlns:a="http://schemas.openxmlformats.org/drawingml/2006/main" noGrp="1"/>
          </p:cNvSpPr>
          <p:nvPr/>
        </p:nvSpPr>
        <p:spPr>
          <a:xfrm xmlns:a="http://schemas.openxmlformats.org/drawingml/2006/main">
            <a:off x="685800" y="3495675"/>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a:t>
            </a:r>
          </a:p>
        </p:txBody>
      </p:sp>
      <p:sp>
        <p:nvSpPr>
          <p:cNvPr id="8" name="text-6">
            <a:extLst xmlns:a="http://schemas.openxmlformats.org/drawingml/2006/main">
              <a:ext uri="{FF2B5EF4-FFF2-40B4-BE49-F238E27FC236}">
                <a16:creationId xmlns:a16="http://schemas.microsoft.com/office/drawing/2014/main" id="{612714AE-A181-4DEA-91E9-D1FD03FC4E17}"/>
              </a:ext>
            </a:extLst>
          </p:cNvPr>
          <p:cNvSpPr>
            <a:spLocks xmlns:a="http://schemas.openxmlformats.org/drawingml/2006/main" noGrp="1"/>
          </p:cNvSpPr>
          <p:nvPr/>
        </p:nvSpPr>
        <p:spPr>
          <a:xfrm xmlns:a="http://schemas.openxmlformats.org/drawingml/2006/main">
            <a:off x="685800" y="3752850"/>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BUDGET SAUDI</a:t>
            </a:r>
          </a:p>
        </p:txBody>
      </p:sp>
      <p:sp>
        <p:nvSpPr>
          <p:cNvPr id="9" name="text-7">
            <a:extLst xmlns:a="http://schemas.openxmlformats.org/drawingml/2006/main">
              <a:ext uri="{FF2B5EF4-FFF2-40B4-BE49-F238E27FC236}">
                <a16:creationId xmlns:a16="http://schemas.microsoft.com/office/drawing/2014/main" id="{A72C6318-7C2F-4216-93C2-C289A3303A78}"/>
              </a:ext>
            </a:extLst>
          </p:cNvPr>
          <p:cNvSpPr>
            <a:spLocks xmlns:a="http://schemas.openxmlformats.org/drawingml/2006/main" noGrp="1"/>
          </p:cNvSpPr>
          <p:nvPr/>
        </p:nvSpPr>
        <p:spPr>
          <a:xfrm xmlns:a="http://schemas.openxmlformats.org/drawingml/2006/main">
            <a:off x="685800" y="4038600"/>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 + IR app</a:t>
            </a:r>
          </a:p>
        </p:txBody>
      </p:sp>
      <p:sp>
        <p:nvSpPr>
          <p:cNvPr id="10" name="text-8">
            <a:extLst xmlns:a="http://schemas.openxmlformats.org/drawingml/2006/main">
              <a:ext uri="{FF2B5EF4-FFF2-40B4-BE49-F238E27FC236}">
                <a16:creationId xmlns:a16="http://schemas.microsoft.com/office/drawing/2014/main" id="{626A96FC-498C-431F-B9BB-BEC9642DF68E}"/>
              </a:ext>
            </a:extLst>
          </p:cNvPr>
          <p:cNvSpPr>
            <a:spLocks xmlns:a="http://schemas.openxmlformats.org/drawingml/2006/main" noGrp="1"/>
          </p:cNvSpPr>
          <p:nvPr/>
        </p:nvSpPr>
        <p:spPr>
          <a:xfrm xmlns:a="http://schemas.openxmlformats.org/drawingml/2006/main">
            <a:off x="685800" y="4295775"/>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EXTRA</a:t>
            </a:r>
          </a:p>
        </p:txBody>
      </p:sp>
      <p:sp>
        <p:nvSpPr>
          <p:cNvPr id="11" name="text-9">
            <a:extLst xmlns:a="http://schemas.openxmlformats.org/drawingml/2006/main">
              <a:ext uri="{FF2B5EF4-FFF2-40B4-BE49-F238E27FC236}">
                <a16:creationId xmlns:a16="http://schemas.microsoft.com/office/drawing/2014/main" id="{7093F247-EC09-4ED5-9E4B-D3878AC31F16}"/>
              </a:ext>
            </a:extLst>
          </p:cNvPr>
          <p:cNvSpPr>
            <a:spLocks xmlns:a="http://schemas.openxmlformats.org/drawingml/2006/main" noGrp="1"/>
          </p:cNvSpPr>
          <p:nvPr/>
        </p:nvSpPr>
        <p:spPr>
          <a:xfrm xmlns:a="http://schemas.openxmlformats.org/drawingml/2006/main">
            <a:off x="685800" y="4581525"/>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a:t>
            </a:r>
          </a:p>
        </p:txBody>
      </p:sp>
      <p:sp>
        <p:nvSpPr>
          <p:cNvPr id="12" name="text-10">
            <a:extLst xmlns:a="http://schemas.openxmlformats.org/drawingml/2006/main">
              <a:ext uri="{FF2B5EF4-FFF2-40B4-BE49-F238E27FC236}">
                <a16:creationId xmlns:a16="http://schemas.microsoft.com/office/drawing/2014/main" id="{FD907699-2036-45ED-839B-3EE8DF8567E8}"/>
              </a:ext>
            </a:extLst>
          </p:cNvPr>
          <p:cNvSpPr>
            <a:spLocks xmlns:a="http://schemas.openxmlformats.org/drawingml/2006/main" noGrp="1"/>
          </p:cNvSpPr>
          <p:nvPr/>
        </p:nvSpPr>
        <p:spPr>
          <a:xfrm xmlns:a="http://schemas.openxmlformats.org/drawingml/2006/main">
            <a:off x="685800" y="4838700"/>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JABAL OMAR</a:t>
            </a:r>
          </a:p>
        </p:txBody>
      </p:sp>
      <p:sp>
        <p:nvSpPr>
          <p:cNvPr id="13" name="text-11">
            <a:extLst xmlns:a="http://schemas.openxmlformats.org/drawingml/2006/main">
              <a:ext uri="{FF2B5EF4-FFF2-40B4-BE49-F238E27FC236}">
                <a16:creationId xmlns:a16="http://schemas.microsoft.com/office/drawing/2014/main" id="{619A6B6F-6503-40E9-AFD8-9AAA8F4DD933}"/>
              </a:ext>
            </a:extLst>
          </p:cNvPr>
          <p:cNvSpPr>
            <a:spLocks xmlns:a="http://schemas.openxmlformats.org/drawingml/2006/main" noGrp="1"/>
          </p:cNvSpPr>
          <p:nvPr/>
        </p:nvSpPr>
        <p:spPr>
          <a:xfrm xmlns:a="http://schemas.openxmlformats.org/drawingml/2006/main">
            <a:off x="685800" y="5124450"/>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a:t>
            </a:r>
          </a:p>
        </p:txBody>
      </p:sp>
      <p:sp>
        <p:nvSpPr>
          <p:cNvPr id="14" name="text-12">
            <a:extLst xmlns:a="http://schemas.openxmlformats.org/drawingml/2006/main">
              <a:ext uri="{FF2B5EF4-FFF2-40B4-BE49-F238E27FC236}">
                <a16:creationId xmlns:a16="http://schemas.microsoft.com/office/drawing/2014/main" id="{9986F092-C09C-428C-8472-92B5E233B035}"/>
              </a:ext>
            </a:extLst>
          </p:cNvPr>
          <p:cNvSpPr>
            <a:spLocks xmlns:a="http://schemas.openxmlformats.org/drawingml/2006/main" noGrp="1"/>
          </p:cNvSpPr>
          <p:nvPr/>
        </p:nvSpPr>
        <p:spPr>
          <a:xfrm xmlns:a="http://schemas.openxmlformats.org/drawingml/2006/main">
            <a:off x="685800" y="5381625"/>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JAZADCO</a:t>
            </a:r>
          </a:p>
        </p:txBody>
      </p:sp>
      <p:sp>
        <p:nvSpPr>
          <p:cNvPr id="15" name="text-13">
            <a:extLst xmlns:a="http://schemas.openxmlformats.org/drawingml/2006/main">
              <a:ext uri="{FF2B5EF4-FFF2-40B4-BE49-F238E27FC236}">
                <a16:creationId xmlns:a16="http://schemas.microsoft.com/office/drawing/2014/main" id="{07456646-AE8C-4D38-8027-F9DCCC33ACF2}"/>
              </a:ext>
            </a:extLst>
          </p:cNvPr>
          <p:cNvSpPr>
            <a:spLocks xmlns:a="http://schemas.openxmlformats.org/drawingml/2006/main" noGrp="1"/>
          </p:cNvSpPr>
          <p:nvPr/>
        </p:nvSpPr>
        <p:spPr>
          <a:xfrm xmlns:a="http://schemas.openxmlformats.org/drawingml/2006/main">
            <a:off x="685800" y="5667375"/>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 + IR app</a:t>
            </a:r>
          </a:p>
        </p:txBody>
      </p:sp>
      <p:sp>
        <p:nvSpPr>
          <p:cNvPr id="16" name="text-14">
            <a:extLst xmlns:a="http://schemas.openxmlformats.org/drawingml/2006/main">
              <a:ext uri="{FF2B5EF4-FFF2-40B4-BE49-F238E27FC236}">
                <a16:creationId xmlns:a16="http://schemas.microsoft.com/office/drawing/2014/main" id="{2575823A-0B7D-43BD-8D89-74AD0DE006A8}"/>
              </a:ext>
            </a:extLst>
          </p:cNvPr>
          <p:cNvSpPr>
            <a:spLocks xmlns:a="http://schemas.openxmlformats.org/drawingml/2006/main" noGrp="1"/>
          </p:cNvSpPr>
          <p:nvPr/>
        </p:nvSpPr>
        <p:spPr>
          <a:xfrm xmlns:a="http://schemas.openxmlformats.org/drawingml/2006/main">
            <a:off x="4257675" y="2667000"/>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LADUN</a:t>
            </a:r>
          </a:p>
        </p:txBody>
      </p:sp>
      <p:sp>
        <p:nvSpPr>
          <p:cNvPr id="17" name="text-15">
            <a:extLst xmlns:a="http://schemas.openxmlformats.org/drawingml/2006/main">
              <a:ext uri="{FF2B5EF4-FFF2-40B4-BE49-F238E27FC236}">
                <a16:creationId xmlns:a16="http://schemas.microsoft.com/office/drawing/2014/main" id="{DB926378-E7B3-4183-9552-42752B296A47}"/>
              </a:ext>
            </a:extLst>
          </p:cNvPr>
          <p:cNvSpPr>
            <a:spLocks xmlns:a="http://schemas.openxmlformats.org/drawingml/2006/main" noGrp="1"/>
          </p:cNvSpPr>
          <p:nvPr/>
        </p:nvSpPr>
        <p:spPr>
          <a:xfrm xmlns:a="http://schemas.openxmlformats.org/drawingml/2006/main">
            <a:off x="4257675" y="2952750"/>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a:t>
            </a:r>
          </a:p>
        </p:txBody>
      </p:sp>
      <p:sp>
        <p:nvSpPr>
          <p:cNvPr id="18" name="text-16">
            <a:extLst xmlns:a="http://schemas.openxmlformats.org/drawingml/2006/main">
              <a:ext uri="{FF2B5EF4-FFF2-40B4-BE49-F238E27FC236}">
                <a16:creationId xmlns:a16="http://schemas.microsoft.com/office/drawing/2014/main" id="{027E2C58-D111-4D5C-9A0C-373C9B11D947}"/>
              </a:ext>
            </a:extLst>
          </p:cNvPr>
          <p:cNvSpPr>
            <a:spLocks xmlns:a="http://schemas.openxmlformats.org/drawingml/2006/main" noGrp="1"/>
          </p:cNvSpPr>
          <p:nvPr/>
        </p:nvSpPr>
        <p:spPr>
          <a:xfrm xmlns:a="http://schemas.openxmlformats.org/drawingml/2006/main">
            <a:off x="4257675" y="3209925"/>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MAHARAH</a:t>
            </a:r>
          </a:p>
        </p:txBody>
      </p:sp>
      <p:sp>
        <p:nvSpPr>
          <p:cNvPr id="19" name="text-17">
            <a:extLst xmlns:a="http://schemas.openxmlformats.org/drawingml/2006/main">
              <a:ext uri="{FF2B5EF4-FFF2-40B4-BE49-F238E27FC236}">
                <a16:creationId xmlns:a16="http://schemas.microsoft.com/office/drawing/2014/main" id="{961A7A7F-EA8E-4E93-A6B4-A123B095ED8C}"/>
              </a:ext>
            </a:extLst>
          </p:cNvPr>
          <p:cNvSpPr>
            <a:spLocks xmlns:a="http://schemas.openxmlformats.org/drawingml/2006/main" noGrp="1"/>
          </p:cNvSpPr>
          <p:nvPr/>
        </p:nvSpPr>
        <p:spPr>
          <a:xfrm xmlns:a="http://schemas.openxmlformats.org/drawingml/2006/main">
            <a:off x="4257675" y="3495675"/>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 + IR app</a:t>
            </a:r>
          </a:p>
        </p:txBody>
      </p:sp>
      <p:sp>
        <p:nvSpPr>
          <p:cNvPr id="20" name="text-18">
            <a:extLst xmlns:a="http://schemas.openxmlformats.org/drawingml/2006/main">
              <a:ext uri="{FF2B5EF4-FFF2-40B4-BE49-F238E27FC236}">
                <a16:creationId xmlns:a16="http://schemas.microsoft.com/office/drawing/2014/main" id="{EE090447-55BA-4151-828D-4C836E57FC09}"/>
              </a:ext>
            </a:extLst>
          </p:cNvPr>
          <p:cNvSpPr>
            <a:spLocks xmlns:a="http://schemas.openxmlformats.org/drawingml/2006/main" noGrp="1"/>
          </p:cNvSpPr>
          <p:nvPr/>
        </p:nvSpPr>
        <p:spPr>
          <a:xfrm xmlns:a="http://schemas.openxmlformats.org/drawingml/2006/main">
            <a:off x="4257675" y="3752850"/>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MALATH</a:t>
            </a:r>
          </a:p>
        </p:txBody>
      </p:sp>
      <p:sp>
        <p:nvSpPr>
          <p:cNvPr id="21" name="text-19">
            <a:extLst xmlns:a="http://schemas.openxmlformats.org/drawingml/2006/main">
              <a:ext uri="{FF2B5EF4-FFF2-40B4-BE49-F238E27FC236}">
                <a16:creationId xmlns:a16="http://schemas.microsoft.com/office/drawing/2014/main" id="{19C83253-0C46-4A88-82AB-A5F2456058C0}"/>
              </a:ext>
            </a:extLst>
          </p:cNvPr>
          <p:cNvSpPr>
            <a:spLocks xmlns:a="http://schemas.openxmlformats.org/drawingml/2006/main" noGrp="1"/>
          </p:cNvSpPr>
          <p:nvPr/>
        </p:nvSpPr>
        <p:spPr>
          <a:xfrm xmlns:a="http://schemas.openxmlformats.org/drawingml/2006/main">
            <a:off x="4257675" y="4038600"/>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 + IR app</a:t>
            </a:r>
          </a:p>
        </p:txBody>
      </p:sp>
      <p:sp>
        <p:nvSpPr>
          <p:cNvPr id="22" name="text-20">
            <a:extLst xmlns:a="http://schemas.openxmlformats.org/drawingml/2006/main">
              <a:ext uri="{FF2B5EF4-FFF2-40B4-BE49-F238E27FC236}">
                <a16:creationId xmlns:a16="http://schemas.microsoft.com/office/drawing/2014/main" id="{265941A0-68FC-40B3-AE6C-88523685710C}"/>
              </a:ext>
            </a:extLst>
          </p:cNvPr>
          <p:cNvSpPr>
            <a:spLocks xmlns:a="http://schemas.openxmlformats.org/drawingml/2006/main" noGrp="1"/>
          </p:cNvSpPr>
          <p:nvPr/>
        </p:nvSpPr>
        <p:spPr>
          <a:xfrm xmlns:a="http://schemas.openxmlformats.org/drawingml/2006/main">
            <a:off x="4257675" y="4295775"/>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OASIS</a:t>
            </a:r>
          </a:p>
        </p:txBody>
      </p:sp>
      <p:sp>
        <p:nvSpPr>
          <p:cNvPr id="23" name="text-21">
            <a:extLst xmlns:a="http://schemas.openxmlformats.org/drawingml/2006/main">
              <a:ext uri="{FF2B5EF4-FFF2-40B4-BE49-F238E27FC236}">
                <a16:creationId xmlns:a16="http://schemas.microsoft.com/office/drawing/2014/main" id="{49688599-141C-4735-803D-79A4BE846027}"/>
              </a:ext>
            </a:extLst>
          </p:cNvPr>
          <p:cNvSpPr>
            <a:spLocks xmlns:a="http://schemas.openxmlformats.org/drawingml/2006/main" noGrp="1"/>
          </p:cNvSpPr>
          <p:nvPr/>
        </p:nvSpPr>
        <p:spPr>
          <a:xfrm xmlns:a="http://schemas.openxmlformats.org/drawingml/2006/main">
            <a:off x="4257675" y="4581525"/>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 + IR app</a:t>
            </a:r>
          </a:p>
        </p:txBody>
      </p:sp>
      <p:sp>
        <p:nvSpPr>
          <p:cNvPr id="24" name="text-22">
            <a:extLst xmlns:a="http://schemas.openxmlformats.org/drawingml/2006/main">
              <a:ext uri="{FF2B5EF4-FFF2-40B4-BE49-F238E27FC236}">
                <a16:creationId xmlns:a16="http://schemas.microsoft.com/office/drawing/2014/main" id="{9F23C4B4-6512-4873-93D1-6E2ED5F70817}"/>
              </a:ext>
            </a:extLst>
          </p:cNvPr>
          <p:cNvSpPr>
            <a:spLocks xmlns:a="http://schemas.openxmlformats.org/drawingml/2006/main" noGrp="1"/>
          </p:cNvSpPr>
          <p:nvPr/>
        </p:nvSpPr>
        <p:spPr>
          <a:xfrm xmlns:a="http://schemas.openxmlformats.org/drawingml/2006/main">
            <a:off x="4257675" y="4838700"/>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RETAL</a:t>
            </a:r>
          </a:p>
        </p:txBody>
      </p:sp>
      <p:sp>
        <p:nvSpPr>
          <p:cNvPr id="25" name="text-23">
            <a:extLst xmlns:a="http://schemas.openxmlformats.org/drawingml/2006/main">
              <a:ext uri="{FF2B5EF4-FFF2-40B4-BE49-F238E27FC236}">
                <a16:creationId xmlns:a16="http://schemas.microsoft.com/office/drawing/2014/main" id="{48AD28FC-9F9B-4D13-95BB-F8EDFFB9655C}"/>
              </a:ext>
            </a:extLst>
          </p:cNvPr>
          <p:cNvSpPr>
            <a:spLocks xmlns:a="http://schemas.openxmlformats.org/drawingml/2006/main" noGrp="1"/>
          </p:cNvSpPr>
          <p:nvPr/>
        </p:nvSpPr>
        <p:spPr>
          <a:xfrm xmlns:a="http://schemas.openxmlformats.org/drawingml/2006/main">
            <a:off x="4257675" y="5124450"/>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 + IR app</a:t>
            </a:r>
          </a:p>
        </p:txBody>
      </p:sp>
      <p:sp>
        <p:nvSpPr>
          <p:cNvPr id="26" name="text-24">
            <a:extLst xmlns:a="http://schemas.openxmlformats.org/drawingml/2006/main">
              <a:ext uri="{FF2B5EF4-FFF2-40B4-BE49-F238E27FC236}">
                <a16:creationId xmlns:a16="http://schemas.microsoft.com/office/drawing/2014/main" id="{839B3BE0-E83E-4DFF-87DA-A4DDAE40F5D7}"/>
              </a:ext>
            </a:extLst>
          </p:cNvPr>
          <p:cNvSpPr>
            <a:spLocks xmlns:a="http://schemas.openxmlformats.org/drawingml/2006/main" noGrp="1"/>
          </p:cNvSpPr>
          <p:nvPr/>
        </p:nvSpPr>
        <p:spPr>
          <a:xfrm xmlns:a="http://schemas.openxmlformats.org/drawingml/2006/main">
            <a:off x="4257675" y="5381625"/>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SAUDI RE</a:t>
            </a:r>
          </a:p>
        </p:txBody>
      </p:sp>
      <p:sp>
        <p:nvSpPr>
          <p:cNvPr id="27" name="text-25">
            <a:extLst xmlns:a="http://schemas.openxmlformats.org/drawingml/2006/main">
              <a:ext uri="{FF2B5EF4-FFF2-40B4-BE49-F238E27FC236}">
                <a16:creationId xmlns:a16="http://schemas.microsoft.com/office/drawing/2014/main" id="{99B2A257-A481-4C78-BEEA-BC186D1C5651}"/>
              </a:ext>
            </a:extLst>
          </p:cNvPr>
          <p:cNvSpPr>
            <a:spLocks xmlns:a="http://schemas.openxmlformats.org/drawingml/2006/main" noGrp="1"/>
          </p:cNvSpPr>
          <p:nvPr/>
        </p:nvSpPr>
        <p:spPr>
          <a:xfrm xmlns:a="http://schemas.openxmlformats.org/drawingml/2006/main">
            <a:off x="4257675" y="5667375"/>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 + IR app</a:t>
            </a:r>
          </a:p>
        </p:txBody>
      </p:sp>
      <p:sp>
        <p:nvSpPr>
          <p:cNvPr id="28" name="text-26">
            <a:extLst xmlns:a="http://schemas.openxmlformats.org/drawingml/2006/main">
              <a:ext uri="{FF2B5EF4-FFF2-40B4-BE49-F238E27FC236}">
                <a16:creationId xmlns:a16="http://schemas.microsoft.com/office/drawing/2014/main" id="{7FE35B30-4C3B-4C87-BAF9-E64C5D749828}"/>
              </a:ext>
            </a:extLst>
          </p:cNvPr>
          <p:cNvSpPr>
            <a:spLocks xmlns:a="http://schemas.openxmlformats.org/drawingml/2006/main" noGrp="1"/>
          </p:cNvSpPr>
          <p:nvPr/>
        </p:nvSpPr>
        <p:spPr>
          <a:xfrm xmlns:a="http://schemas.openxmlformats.org/drawingml/2006/main">
            <a:off x="7829550" y="2667000"/>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SIPCHEM</a:t>
            </a:r>
          </a:p>
        </p:txBody>
      </p:sp>
      <p:sp>
        <p:nvSpPr>
          <p:cNvPr id="29" name="text-27">
            <a:extLst xmlns:a="http://schemas.openxmlformats.org/drawingml/2006/main">
              <a:ext uri="{FF2B5EF4-FFF2-40B4-BE49-F238E27FC236}">
                <a16:creationId xmlns:a16="http://schemas.microsoft.com/office/drawing/2014/main" id="{04C543B2-B34D-40C7-B983-738B006F4E1F}"/>
              </a:ext>
            </a:extLst>
          </p:cNvPr>
          <p:cNvSpPr>
            <a:spLocks xmlns:a="http://schemas.openxmlformats.org/drawingml/2006/main" noGrp="1"/>
          </p:cNvSpPr>
          <p:nvPr/>
        </p:nvSpPr>
        <p:spPr>
          <a:xfrm xmlns:a="http://schemas.openxmlformats.org/drawingml/2006/main">
            <a:off x="7829550" y="2952750"/>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 + IR app</a:t>
            </a:r>
          </a:p>
        </p:txBody>
      </p:sp>
      <p:sp>
        <p:nvSpPr>
          <p:cNvPr id="30" name="text-28">
            <a:extLst xmlns:a="http://schemas.openxmlformats.org/drawingml/2006/main">
              <a:ext uri="{FF2B5EF4-FFF2-40B4-BE49-F238E27FC236}">
                <a16:creationId xmlns:a16="http://schemas.microsoft.com/office/drawing/2014/main" id="{FCE31B1E-A0E9-47E5-8A1A-0E3EAA249ADB}"/>
              </a:ext>
            </a:extLst>
          </p:cNvPr>
          <p:cNvSpPr>
            <a:spLocks xmlns:a="http://schemas.openxmlformats.org/drawingml/2006/main" noGrp="1"/>
          </p:cNvSpPr>
          <p:nvPr/>
        </p:nvSpPr>
        <p:spPr>
          <a:xfrm xmlns:a="http://schemas.openxmlformats.org/drawingml/2006/main">
            <a:off x="7829550" y="3209925"/>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SMASCO</a:t>
            </a:r>
          </a:p>
        </p:txBody>
      </p:sp>
      <p:sp>
        <p:nvSpPr>
          <p:cNvPr id="31" name="text-29">
            <a:extLst xmlns:a="http://schemas.openxmlformats.org/drawingml/2006/main">
              <a:ext uri="{FF2B5EF4-FFF2-40B4-BE49-F238E27FC236}">
                <a16:creationId xmlns:a16="http://schemas.microsoft.com/office/drawing/2014/main" id="{76CA3470-B86B-4487-9FC5-4E75DF3A5222}"/>
              </a:ext>
            </a:extLst>
          </p:cNvPr>
          <p:cNvSpPr>
            <a:spLocks xmlns:a="http://schemas.openxmlformats.org/drawingml/2006/main" noGrp="1"/>
          </p:cNvSpPr>
          <p:nvPr/>
        </p:nvSpPr>
        <p:spPr>
          <a:xfrm xmlns:a="http://schemas.openxmlformats.org/drawingml/2006/main">
            <a:off x="7829550" y="3495675"/>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a:t>
            </a:r>
          </a:p>
        </p:txBody>
      </p:sp>
      <p:sp>
        <p:nvSpPr>
          <p:cNvPr id="32" name="text-30">
            <a:extLst xmlns:a="http://schemas.openxmlformats.org/drawingml/2006/main">
              <a:ext uri="{FF2B5EF4-FFF2-40B4-BE49-F238E27FC236}">
                <a16:creationId xmlns:a16="http://schemas.microsoft.com/office/drawing/2014/main" id="{405D011C-D2CC-42A6-AA7F-723B3D1498AE}"/>
              </a:ext>
            </a:extLst>
          </p:cNvPr>
          <p:cNvSpPr>
            <a:spLocks xmlns:a="http://schemas.openxmlformats.org/drawingml/2006/main" noGrp="1"/>
          </p:cNvSpPr>
          <p:nvPr/>
        </p:nvSpPr>
        <p:spPr>
          <a:xfrm xmlns:a="http://schemas.openxmlformats.org/drawingml/2006/main">
            <a:off x="7829550" y="3752850"/>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SUMOU</a:t>
            </a:r>
          </a:p>
        </p:txBody>
      </p:sp>
      <p:sp>
        <p:nvSpPr>
          <p:cNvPr id="33" name="text-31">
            <a:extLst xmlns:a="http://schemas.openxmlformats.org/drawingml/2006/main">
              <a:ext uri="{FF2B5EF4-FFF2-40B4-BE49-F238E27FC236}">
                <a16:creationId xmlns:a16="http://schemas.microsoft.com/office/drawing/2014/main" id="{E97442FB-3A34-4C29-ABC1-562BA2A4B67B}"/>
              </a:ext>
            </a:extLst>
          </p:cNvPr>
          <p:cNvSpPr>
            <a:spLocks xmlns:a="http://schemas.openxmlformats.org/drawingml/2006/main" noGrp="1"/>
          </p:cNvSpPr>
          <p:nvPr/>
        </p:nvSpPr>
        <p:spPr>
          <a:xfrm xmlns:a="http://schemas.openxmlformats.org/drawingml/2006/main">
            <a:off x="7829550" y="4038600"/>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a:t>
            </a:r>
          </a:p>
        </p:txBody>
      </p:sp>
      <p:sp>
        <p:nvSpPr>
          <p:cNvPr id="34" name="text-32">
            <a:extLst xmlns:a="http://schemas.openxmlformats.org/drawingml/2006/main">
              <a:ext uri="{FF2B5EF4-FFF2-40B4-BE49-F238E27FC236}">
                <a16:creationId xmlns:a16="http://schemas.microsoft.com/office/drawing/2014/main" id="{C8A94209-0C1D-40EE-A0A1-2857FEA738C0}"/>
              </a:ext>
            </a:extLst>
          </p:cNvPr>
          <p:cNvSpPr>
            <a:spLocks xmlns:a="http://schemas.openxmlformats.org/drawingml/2006/main" noGrp="1"/>
          </p:cNvSpPr>
          <p:nvPr/>
        </p:nvSpPr>
        <p:spPr>
          <a:xfrm xmlns:a="http://schemas.openxmlformats.org/drawingml/2006/main">
            <a:off x="7829550" y="4295775"/>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TAIBA</a:t>
            </a:r>
          </a:p>
        </p:txBody>
      </p:sp>
      <p:sp>
        <p:nvSpPr>
          <p:cNvPr id="35" name="text-33">
            <a:extLst xmlns:a="http://schemas.openxmlformats.org/drawingml/2006/main">
              <a:ext uri="{FF2B5EF4-FFF2-40B4-BE49-F238E27FC236}">
                <a16:creationId xmlns:a16="http://schemas.microsoft.com/office/drawing/2014/main" id="{F357105D-BA62-4468-9589-7BA71CD62D7C}"/>
              </a:ext>
            </a:extLst>
          </p:cNvPr>
          <p:cNvSpPr>
            <a:spLocks xmlns:a="http://schemas.openxmlformats.org/drawingml/2006/main" noGrp="1"/>
          </p:cNvSpPr>
          <p:nvPr/>
        </p:nvSpPr>
        <p:spPr>
          <a:xfrm xmlns:a="http://schemas.openxmlformats.org/drawingml/2006/main">
            <a:off x="7829550" y="4581525"/>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 + IR app</a:t>
            </a:r>
          </a:p>
        </p:txBody>
      </p:sp>
      <p:sp>
        <p:nvSpPr>
          <p:cNvPr id="36" name="text-34">
            <a:extLst xmlns:a="http://schemas.openxmlformats.org/drawingml/2006/main">
              <a:ext uri="{FF2B5EF4-FFF2-40B4-BE49-F238E27FC236}">
                <a16:creationId xmlns:a16="http://schemas.microsoft.com/office/drawing/2014/main" id="{C1837DC8-A6D9-4F96-A853-D4D0BEABBDEA}"/>
              </a:ext>
            </a:extLst>
          </p:cNvPr>
          <p:cNvSpPr>
            <a:spLocks xmlns:a="http://schemas.openxmlformats.org/drawingml/2006/main" noGrp="1"/>
          </p:cNvSpPr>
          <p:nvPr/>
        </p:nvSpPr>
        <p:spPr>
          <a:xfrm xmlns:a="http://schemas.openxmlformats.org/drawingml/2006/main">
            <a:off x="7829550" y="4838700"/>
            <a:ext cx="333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1">
                <a:solidFill>
                  <a:srgbClr val="172329"/>
                </a:solidFill>
                <a:latin typeface="Arial"/>
                <a:ea typeface="Arial"/>
                <a:cs typeface="Arial"/>
              </a:defRPr>
            </a:defPPr>
            <a:lvl1pPr>
              <a:buNone/>
              <a:defRPr sz="1800" b="1">
                <a:solidFill>
                  <a:srgbClr val="172329"/>
                </a:solidFill>
                <a:latin typeface="Arial"/>
                <a:ea typeface="Arial"/>
                <a:cs typeface="Arial"/>
              </a:defRPr>
            </a:lvl1pPr>
            <a:lvl2pPr>
              <a:buNone/>
              <a:defRPr sz="1800" b="1">
                <a:solidFill>
                  <a:srgbClr val="172329"/>
                </a:solidFill>
                <a:latin typeface="Arial"/>
                <a:ea typeface="Arial"/>
                <a:cs typeface="Arial"/>
              </a:defRPr>
            </a:lvl2pPr>
            <a:lvl3pPr>
              <a:buNone/>
              <a:defRPr sz="1800" b="1">
                <a:solidFill>
                  <a:srgbClr val="172329"/>
                </a:solidFill>
                <a:latin typeface="Arial"/>
                <a:ea typeface="Arial"/>
                <a:cs typeface="Arial"/>
              </a:defRPr>
            </a:lvl3pPr>
            <a:lvl4pPr>
              <a:buNone/>
              <a:defRPr sz="1800" b="1">
                <a:solidFill>
                  <a:srgbClr val="172329"/>
                </a:solidFill>
                <a:latin typeface="Arial"/>
                <a:ea typeface="Arial"/>
                <a:cs typeface="Arial"/>
              </a:defRPr>
            </a:lvl4pPr>
            <a:lvl5pPr>
              <a:buNone/>
              <a:defRPr sz="1800" b="1">
                <a:solidFill>
                  <a:srgbClr val="172329"/>
                </a:solidFill>
                <a:latin typeface="Arial"/>
                <a:ea typeface="Arial"/>
                <a:cs typeface="Arial"/>
              </a:defRPr>
            </a:lvl5pPr>
            <a:lvl6pPr>
              <a:buNone/>
              <a:defRPr sz="1800" b="1">
                <a:solidFill>
                  <a:srgbClr val="172329"/>
                </a:solidFill>
                <a:latin typeface="Arial"/>
                <a:ea typeface="Arial"/>
                <a:cs typeface="Arial"/>
              </a:defRPr>
            </a:lvl6pPr>
            <a:lvl7pPr>
              <a:buNone/>
              <a:defRPr sz="1800" b="1">
                <a:solidFill>
                  <a:srgbClr val="172329"/>
                </a:solidFill>
                <a:latin typeface="Arial"/>
                <a:ea typeface="Arial"/>
                <a:cs typeface="Arial"/>
              </a:defRPr>
            </a:lvl7pPr>
            <a:lvl8pPr>
              <a:buNone/>
              <a:defRPr sz="1800" b="1">
                <a:solidFill>
                  <a:srgbClr val="172329"/>
                </a:solidFill>
                <a:latin typeface="Arial"/>
                <a:ea typeface="Arial"/>
                <a:cs typeface="Arial"/>
              </a:defRPr>
            </a:lvl8pPr>
            <a:lvl9pPr>
              <a:buNone/>
              <a:defRPr sz="1800" b="1">
                <a:solidFill>
                  <a:srgbClr val="172329"/>
                </a:solidFill>
                <a:latin typeface="Arial"/>
                <a:ea typeface="Arial"/>
                <a:cs typeface="Arial"/>
              </a:defRPr>
            </a:lvl9pPr>
          </a:lstStyle>
          <a:p xmlns:a="http://schemas.openxmlformats.org/drawingml/2006/main">
            <a:pPr>
              <a:buNone/>
              <a:defRPr sz="1800" b="1">
                <a:solidFill>
                  <a:srgbClr val="172329"/>
                </a:solidFill>
                <a:latin typeface="Arial"/>
                <a:ea typeface="Arial"/>
                <a:cs typeface="Arial"/>
              </a:defRPr>
            </a:pPr>
            <a:r>
              <a:rPr sz="1800" b="1">
                <a:solidFill>
                  <a:srgbClr val="172329"/>
                </a:solidFill>
                <a:latin typeface="Arial"/>
                <a:ea typeface="Arial"/>
                <a:cs typeface="Arial"/>
              </a:rPr>
              <a:t>TAMKEEN</a:t>
            </a:r>
          </a:p>
        </p:txBody>
      </p:sp>
      <p:sp>
        <p:nvSpPr>
          <p:cNvPr id="37" name="text-35">
            <a:extLst xmlns:a="http://schemas.openxmlformats.org/drawingml/2006/main">
              <a:ext uri="{FF2B5EF4-FFF2-40B4-BE49-F238E27FC236}">
                <a16:creationId xmlns:a16="http://schemas.microsoft.com/office/drawing/2014/main" id="{EE64AB4E-FDF1-4147-A0D5-E2A71CA85974}"/>
              </a:ext>
            </a:extLst>
          </p:cNvPr>
          <p:cNvSpPr>
            <a:spLocks xmlns:a="http://schemas.openxmlformats.org/drawingml/2006/main" noGrp="1"/>
          </p:cNvSpPr>
          <p:nvPr/>
        </p:nvSpPr>
        <p:spPr>
          <a:xfrm xmlns:a="http://schemas.openxmlformats.org/drawingml/2006/main">
            <a:off x="7829550" y="5124450"/>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IR webpage</a:t>
            </a:r>
          </a:p>
        </p:txBody>
      </p:sp>
      <p:sp>
        <p:nvSpPr>
          <p:cNvPr id="38" name="text-36">
            <a:extLst xmlns:a="http://schemas.openxmlformats.org/drawingml/2006/main">
              <a:ext uri="{FF2B5EF4-FFF2-40B4-BE49-F238E27FC236}">
                <a16:creationId xmlns:a16="http://schemas.microsoft.com/office/drawing/2014/main" id="{E4ED4685-E3CD-4478-B364-1610C0C8EDD5}"/>
              </a:ext>
            </a:extLst>
          </p:cNvPr>
          <p:cNvSpPr>
            <a:spLocks xmlns:a="http://schemas.openxmlformats.org/drawingml/2006/main" noGrp="1"/>
          </p:cNvSpPr>
          <p:nvPr/>
        </p:nvSpPr>
        <p:spPr>
          <a:xfrm xmlns:a="http://schemas.openxmlformats.org/drawingml/2006/main">
            <a:off x="685800" y="6143625"/>
            <a:ext cx="1038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125" b="0">
                <a:solidFill>
                  <a:srgbClr val="617078"/>
                </a:solidFill>
                <a:latin typeface="Arial"/>
                <a:ea typeface="Arial"/>
                <a:cs typeface="Arial"/>
              </a:defRPr>
            </a:defPPr>
            <a:lvl1pPr>
              <a:buNone/>
              <a:defRPr sz="1125" b="0">
                <a:solidFill>
                  <a:srgbClr val="617078"/>
                </a:solidFill>
                <a:latin typeface="Arial"/>
                <a:ea typeface="Arial"/>
                <a:cs typeface="Arial"/>
              </a:defRPr>
            </a:lvl1pPr>
            <a:lvl2pPr>
              <a:buNone/>
              <a:defRPr sz="1125" b="0">
                <a:solidFill>
                  <a:srgbClr val="617078"/>
                </a:solidFill>
                <a:latin typeface="Arial"/>
                <a:ea typeface="Arial"/>
                <a:cs typeface="Arial"/>
              </a:defRPr>
            </a:lvl2pPr>
            <a:lvl3pPr>
              <a:buNone/>
              <a:defRPr sz="1125" b="0">
                <a:solidFill>
                  <a:srgbClr val="617078"/>
                </a:solidFill>
                <a:latin typeface="Arial"/>
                <a:ea typeface="Arial"/>
                <a:cs typeface="Arial"/>
              </a:defRPr>
            </a:lvl3pPr>
            <a:lvl4pPr>
              <a:buNone/>
              <a:defRPr sz="1125" b="0">
                <a:solidFill>
                  <a:srgbClr val="617078"/>
                </a:solidFill>
                <a:latin typeface="Arial"/>
                <a:ea typeface="Arial"/>
                <a:cs typeface="Arial"/>
              </a:defRPr>
            </a:lvl4pPr>
            <a:lvl5pPr>
              <a:buNone/>
              <a:defRPr sz="1125" b="0">
                <a:solidFill>
                  <a:srgbClr val="617078"/>
                </a:solidFill>
                <a:latin typeface="Arial"/>
                <a:ea typeface="Arial"/>
                <a:cs typeface="Arial"/>
              </a:defRPr>
            </a:lvl5pPr>
            <a:lvl6pPr>
              <a:buNone/>
              <a:defRPr sz="1125" b="0">
                <a:solidFill>
                  <a:srgbClr val="617078"/>
                </a:solidFill>
                <a:latin typeface="Arial"/>
                <a:ea typeface="Arial"/>
                <a:cs typeface="Arial"/>
              </a:defRPr>
            </a:lvl6pPr>
            <a:lvl7pPr>
              <a:buNone/>
              <a:defRPr sz="1125" b="0">
                <a:solidFill>
                  <a:srgbClr val="617078"/>
                </a:solidFill>
                <a:latin typeface="Arial"/>
                <a:ea typeface="Arial"/>
                <a:cs typeface="Arial"/>
              </a:defRPr>
            </a:lvl7pPr>
            <a:lvl8pPr>
              <a:buNone/>
              <a:defRPr sz="1125" b="0">
                <a:solidFill>
                  <a:srgbClr val="617078"/>
                </a:solidFill>
                <a:latin typeface="Arial"/>
                <a:ea typeface="Arial"/>
                <a:cs typeface="Arial"/>
              </a:defRPr>
            </a:lvl8pPr>
            <a:lvl9pPr>
              <a:buNone/>
              <a:defRPr sz="1125" b="0">
                <a:solidFill>
                  <a:srgbClr val="617078"/>
                </a:solidFill>
                <a:latin typeface="Arial"/>
                <a:ea typeface="Arial"/>
                <a:cs typeface="Arial"/>
              </a:defRPr>
            </a:lvl9pPr>
          </a:lstStyle>
          <a:p xmlns:a="http://schemas.openxmlformats.org/drawingml/2006/main">
            <a:pPr>
              <a:buNone/>
              <a:defRPr sz="1125" b="0">
                <a:solidFill>
                  <a:srgbClr val="617078"/>
                </a:solidFill>
                <a:latin typeface="Arial"/>
                <a:ea typeface="Arial"/>
                <a:cs typeface="Arial"/>
              </a:defRPr>
            </a:pPr>
            <a:r>
              <a:rPr sz="1125" b="0">
                <a:solidFill>
                  <a:srgbClr val="617078"/>
                </a:solidFill>
                <a:latin typeface="Arial"/>
                <a:ea typeface="Arial"/>
                <a:cs typeface="Arial"/>
              </a:rPr>
              <a:t>Based on the September 2026 client list. App designation reflects service scope; launch status may vary.</a:t>
            </a:r>
          </a:p>
        </p:txBody>
      </p:sp>
    </p:spTree>
    <p:extLst>
      <p:ext uri="{BB962C8B-B14F-4D97-AF65-F5344CB8AC3E}">
        <p14:creationId xmlns:p14="http://schemas.microsoft.com/office/powerpoint/2010/main" val="980309031"/>
      </p:ext>
    </p:extLst>
  </p:cSld>
</p:sld>
</file>

<file path=ppt/slides/slide17.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071E38A2-6940-446C-9B4D-F6E25E48AD89}"/>
              </a:ext>
            </a:extLst>
          </p:cNvPr>
          <p:cNvPicPr>
            <a:picLocks xmlns:a="http://schemas.openxmlformats.org/drawingml/2006/main" noChangeAspect="1"/>
          </p:cNvPicPr>
          <p:nvPr/>
        </p:nvPicPr>
        <p:blipFill>
          <a:blip xmlns:r="http://schemas.openxmlformats.org/officeDocument/2006/relationships" xmlns:a="http://schemas.openxmlformats.org/drawingml/2006/main" r:embed="R39fa674039a34352"/>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79131C34-0C38-4502-8763-369EB07DC570}"/>
              </a:ext>
            </a:extLst>
          </p:cNvPr>
          <p:cNvSpPr>
            <a:spLocks xmlns:a="http://schemas.openxmlformats.org/drawingml/2006/main" noGrp="1"/>
          </p:cNvSpPr>
          <p:nvPr/>
        </p:nvSpPr>
        <p:spPr>
          <a:xfrm xmlns:a="http://schemas.openxmlformats.org/drawingml/2006/main">
            <a:off x="685800" y="1381125"/>
            <a:ext cx="1066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172329"/>
                </a:solidFill>
                <a:latin typeface="Arial"/>
                <a:ea typeface="Arial"/>
                <a:cs typeface="Arial"/>
              </a:defRPr>
            </a:defPPr>
            <a:lvl1pPr>
              <a:buNone/>
              <a:defRPr sz="3600" b="1">
                <a:solidFill>
                  <a:srgbClr val="172329"/>
                </a:solidFill>
                <a:latin typeface="Arial"/>
                <a:ea typeface="Arial"/>
                <a:cs typeface="Arial"/>
              </a:defRPr>
            </a:lvl1pPr>
            <a:lvl2pPr>
              <a:buNone/>
              <a:defRPr sz="3600" b="1">
                <a:solidFill>
                  <a:srgbClr val="172329"/>
                </a:solidFill>
                <a:latin typeface="Arial"/>
                <a:ea typeface="Arial"/>
                <a:cs typeface="Arial"/>
              </a:defRPr>
            </a:lvl2pPr>
            <a:lvl3pPr>
              <a:buNone/>
              <a:defRPr sz="3600" b="1">
                <a:solidFill>
                  <a:srgbClr val="172329"/>
                </a:solidFill>
                <a:latin typeface="Arial"/>
                <a:ea typeface="Arial"/>
                <a:cs typeface="Arial"/>
              </a:defRPr>
            </a:lvl3pPr>
            <a:lvl4pPr>
              <a:buNone/>
              <a:defRPr sz="3600" b="1">
                <a:solidFill>
                  <a:srgbClr val="172329"/>
                </a:solidFill>
                <a:latin typeface="Arial"/>
                <a:ea typeface="Arial"/>
                <a:cs typeface="Arial"/>
              </a:defRPr>
            </a:lvl4pPr>
            <a:lvl5pPr>
              <a:buNone/>
              <a:defRPr sz="3600" b="1">
                <a:solidFill>
                  <a:srgbClr val="172329"/>
                </a:solidFill>
                <a:latin typeface="Arial"/>
                <a:ea typeface="Arial"/>
                <a:cs typeface="Arial"/>
              </a:defRPr>
            </a:lvl5pPr>
            <a:lvl6pPr>
              <a:buNone/>
              <a:defRPr sz="3600" b="1">
                <a:solidFill>
                  <a:srgbClr val="172329"/>
                </a:solidFill>
                <a:latin typeface="Arial"/>
                <a:ea typeface="Arial"/>
                <a:cs typeface="Arial"/>
              </a:defRPr>
            </a:lvl6pPr>
            <a:lvl7pPr>
              <a:buNone/>
              <a:defRPr sz="3600" b="1">
                <a:solidFill>
                  <a:srgbClr val="172329"/>
                </a:solidFill>
                <a:latin typeface="Arial"/>
                <a:ea typeface="Arial"/>
                <a:cs typeface="Arial"/>
              </a:defRPr>
            </a:lvl7pPr>
            <a:lvl8pPr>
              <a:buNone/>
              <a:defRPr sz="3600" b="1">
                <a:solidFill>
                  <a:srgbClr val="172329"/>
                </a:solidFill>
                <a:latin typeface="Arial"/>
                <a:ea typeface="Arial"/>
                <a:cs typeface="Arial"/>
              </a:defRPr>
            </a:lvl8pPr>
            <a:lvl9pPr>
              <a:buNone/>
              <a:defRPr sz="3600" b="1">
                <a:solidFill>
                  <a:srgbClr val="172329"/>
                </a:solidFill>
                <a:latin typeface="Arial"/>
                <a:ea typeface="Arial"/>
                <a:cs typeface="Arial"/>
              </a:defRPr>
            </a:lvl9pPr>
          </a:lstStyle>
          <a:p xmlns:a="http://schemas.openxmlformats.org/drawingml/2006/main">
            <a:pPr>
              <a:buNone/>
              <a:defRPr sz="3600" b="1">
                <a:solidFill>
                  <a:srgbClr val="172329"/>
                </a:solidFill>
                <a:latin typeface="Arial"/>
                <a:ea typeface="Arial"/>
                <a:cs typeface="Arial"/>
              </a:defRPr>
            </a:pPr>
            <a:r>
              <a:rPr sz="3600" b="1">
                <a:solidFill>
                  <a:srgbClr val="172329"/>
                </a:solidFill>
                <a:latin typeface="Arial"/>
                <a:ea typeface="Arial"/>
                <a:cs typeface="Arial"/>
              </a:rPr>
              <a:t>From discovery to ongoing support</a:t>
            </a:r>
          </a:p>
        </p:txBody>
      </p:sp>
      <p:sp>
        <p:nvSpPr>
          <p:cNvPr id="3" name="text-1">
            <a:extLst xmlns:a="http://schemas.openxmlformats.org/drawingml/2006/main">
              <a:ext uri="{FF2B5EF4-FFF2-40B4-BE49-F238E27FC236}">
                <a16:creationId xmlns:a16="http://schemas.microsoft.com/office/drawing/2014/main" id="{1A6B46C2-806A-430F-A627-8B388E6AA4D6}"/>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17</a:t>
            </a:r>
          </a:p>
        </p:txBody>
      </p:sp>
      <p:sp>
        <p:nvSpPr>
          <p:cNvPr id="4" name="text-2">
            <a:extLst xmlns:a="http://schemas.openxmlformats.org/drawingml/2006/main">
              <a:ext uri="{FF2B5EF4-FFF2-40B4-BE49-F238E27FC236}">
                <a16:creationId xmlns:a16="http://schemas.microsoft.com/office/drawing/2014/main" id="{D79EC9C3-7A2A-4FF0-97D4-B06633FB3030}"/>
              </a:ext>
            </a:extLst>
          </p:cNvPr>
          <p:cNvSpPr>
            <a:spLocks xmlns:a="http://schemas.openxmlformats.org/drawingml/2006/main" noGrp="1"/>
          </p:cNvSpPr>
          <p:nvPr/>
        </p:nvSpPr>
        <p:spPr>
          <a:xfrm xmlns:a="http://schemas.openxmlformats.org/drawingml/2006/main">
            <a:off x="685800" y="2952750"/>
            <a:ext cx="204787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E97824"/>
                </a:solidFill>
                <a:latin typeface="Arial"/>
                <a:ea typeface="Arial"/>
                <a:cs typeface="Arial"/>
              </a:defRPr>
            </a:defPPr>
            <a:lvl1pPr>
              <a:buNone/>
              <a:defRPr sz="2100" b="1">
                <a:solidFill>
                  <a:srgbClr val="E97824"/>
                </a:solidFill>
                <a:latin typeface="Arial"/>
                <a:ea typeface="Arial"/>
                <a:cs typeface="Arial"/>
              </a:defRPr>
            </a:lvl1pPr>
            <a:lvl2pPr>
              <a:buNone/>
              <a:defRPr sz="2100" b="1">
                <a:solidFill>
                  <a:srgbClr val="E97824"/>
                </a:solidFill>
                <a:latin typeface="Arial"/>
                <a:ea typeface="Arial"/>
                <a:cs typeface="Arial"/>
              </a:defRPr>
            </a:lvl2pPr>
            <a:lvl3pPr>
              <a:buNone/>
              <a:defRPr sz="2100" b="1">
                <a:solidFill>
                  <a:srgbClr val="E97824"/>
                </a:solidFill>
                <a:latin typeface="Arial"/>
                <a:ea typeface="Arial"/>
                <a:cs typeface="Arial"/>
              </a:defRPr>
            </a:lvl3pPr>
            <a:lvl4pPr>
              <a:buNone/>
              <a:defRPr sz="2100" b="1">
                <a:solidFill>
                  <a:srgbClr val="E97824"/>
                </a:solidFill>
                <a:latin typeface="Arial"/>
                <a:ea typeface="Arial"/>
                <a:cs typeface="Arial"/>
              </a:defRPr>
            </a:lvl4pPr>
            <a:lvl5pPr>
              <a:buNone/>
              <a:defRPr sz="2100" b="1">
                <a:solidFill>
                  <a:srgbClr val="E97824"/>
                </a:solidFill>
                <a:latin typeface="Arial"/>
                <a:ea typeface="Arial"/>
                <a:cs typeface="Arial"/>
              </a:defRPr>
            </a:lvl5pPr>
            <a:lvl6pPr>
              <a:buNone/>
              <a:defRPr sz="2100" b="1">
                <a:solidFill>
                  <a:srgbClr val="E97824"/>
                </a:solidFill>
                <a:latin typeface="Arial"/>
                <a:ea typeface="Arial"/>
                <a:cs typeface="Arial"/>
              </a:defRPr>
            </a:lvl6pPr>
            <a:lvl7pPr>
              <a:buNone/>
              <a:defRPr sz="2100" b="1">
                <a:solidFill>
                  <a:srgbClr val="E97824"/>
                </a:solidFill>
                <a:latin typeface="Arial"/>
                <a:ea typeface="Arial"/>
                <a:cs typeface="Arial"/>
              </a:defRPr>
            </a:lvl7pPr>
            <a:lvl8pPr>
              <a:buNone/>
              <a:defRPr sz="2100" b="1">
                <a:solidFill>
                  <a:srgbClr val="E97824"/>
                </a:solidFill>
                <a:latin typeface="Arial"/>
                <a:ea typeface="Arial"/>
                <a:cs typeface="Arial"/>
              </a:defRPr>
            </a:lvl8pPr>
            <a:lvl9pPr>
              <a:buNone/>
              <a:defRPr sz="2100" b="1">
                <a:solidFill>
                  <a:srgbClr val="E97824"/>
                </a:solidFill>
                <a:latin typeface="Arial"/>
                <a:ea typeface="Arial"/>
                <a:cs typeface="Arial"/>
              </a:defRPr>
            </a:lvl9pPr>
          </a:lstStyle>
          <a:p xmlns:a="http://schemas.openxmlformats.org/drawingml/2006/main">
            <a:pPr>
              <a:buNone/>
              <a:defRPr sz="2100" b="1">
                <a:solidFill>
                  <a:srgbClr val="E97824"/>
                </a:solidFill>
                <a:latin typeface="Arial"/>
                <a:ea typeface="Arial"/>
                <a:cs typeface="Arial"/>
              </a:defRPr>
            </a:pPr>
            <a:r>
              <a:rPr sz="2100" b="1">
                <a:solidFill>
                  <a:srgbClr val="E97824"/>
                </a:solidFill>
                <a:latin typeface="Arial"/>
                <a:ea typeface="Arial"/>
                <a:cs typeface="Arial"/>
              </a:rPr>
              <a:t>01  Discover</a:t>
            </a:r>
          </a:p>
        </p:txBody>
      </p:sp>
      <p:sp>
        <p:nvSpPr>
          <p:cNvPr id="5" name="text-3">
            <a:extLst xmlns:a="http://schemas.openxmlformats.org/drawingml/2006/main">
              <a:ext uri="{FF2B5EF4-FFF2-40B4-BE49-F238E27FC236}">
                <a16:creationId xmlns:a16="http://schemas.microsoft.com/office/drawing/2014/main" id="{E236B00F-AABB-44D3-9C52-93D47035E602}"/>
              </a:ext>
            </a:extLst>
          </p:cNvPr>
          <p:cNvSpPr>
            <a:spLocks xmlns:a="http://schemas.openxmlformats.org/drawingml/2006/main" noGrp="1"/>
          </p:cNvSpPr>
          <p:nvPr/>
        </p:nvSpPr>
        <p:spPr>
          <a:xfrm xmlns:a="http://schemas.openxmlformats.org/drawingml/2006/main">
            <a:off x="685800" y="3762375"/>
            <a:ext cx="2047875"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0">
                <a:solidFill>
                  <a:srgbClr val="617078"/>
                </a:solidFill>
                <a:latin typeface="Arial"/>
                <a:ea typeface="Arial"/>
                <a:cs typeface="Arial"/>
              </a:defRPr>
            </a:defPPr>
            <a:lvl1pPr>
              <a:buNone/>
              <a:defRPr sz="1800" b="0">
                <a:solidFill>
                  <a:srgbClr val="617078"/>
                </a:solidFill>
                <a:latin typeface="Arial"/>
                <a:ea typeface="Arial"/>
                <a:cs typeface="Arial"/>
              </a:defRPr>
            </a:lvl1pPr>
            <a:lvl2pPr>
              <a:buNone/>
              <a:defRPr sz="1800" b="0">
                <a:solidFill>
                  <a:srgbClr val="617078"/>
                </a:solidFill>
                <a:latin typeface="Arial"/>
                <a:ea typeface="Arial"/>
                <a:cs typeface="Arial"/>
              </a:defRPr>
            </a:lvl2pPr>
            <a:lvl3pPr>
              <a:buNone/>
              <a:defRPr sz="1800" b="0">
                <a:solidFill>
                  <a:srgbClr val="617078"/>
                </a:solidFill>
                <a:latin typeface="Arial"/>
                <a:ea typeface="Arial"/>
                <a:cs typeface="Arial"/>
              </a:defRPr>
            </a:lvl3pPr>
            <a:lvl4pPr>
              <a:buNone/>
              <a:defRPr sz="1800" b="0">
                <a:solidFill>
                  <a:srgbClr val="617078"/>
                </a:solidFill>
                <a:latin typeface="Arial"/>
                <a:ea typeface="Arial"/>
                <a:cs typeface="Arial"/>
              </a:defRPr>
            </a:lvl4pPr>
            <a:lvl5pPr>
              <a:buNone/>
              <a:defRPr sz="1800" b="0">
                <a:solidFill>
                  <a:srgbClr val="617078"/>
                </a:solidFill>
                <a:latin typeface="Arial"/>
                <a:ea typeface="Arial"/>
                <a:cs typeface="Arial"/>
              </a:defRPr>
            </a:lvl5pPr>
            <a:lvl6pPr>
              <a:buNone/>
              <a:defRPr sz="1800" b="0">
                <a:solidFill>
                  <a:srgbClr val="617078"/>
                </a:solidFill>
                <a:latin typeface="Arial"/>
                <a:ea typeface="Arial"/>
                <a:cs typeface="Arial"/>
              </a:defRPr>
            </a:lvl6pPr>
            <a:lvl7pPr>
              <a:buNone/>
              <a:defRPr sz="1800" b="0">
                <a:solidFill>
                  <a:srgbClr val="617078"/>
                </a:solidFill>
                <a:latin typeface="Arial"/>
                <a:ea typeface="Arial"/>
                <a:cs typeface="Arial"/>
              </a:defRPr>
            </a:lvl7pPr>
            <a:lvl8pPr>
              <a:buNone/>
              <a:defRPr sz="1800" b="0">
                <a:solidFill>
                  <a:srgbClr val="617078"/>
                </a:solidFill>
                <a:latin typeface="Arial"/>
                <a:ea typeface="Arial"/>
                <a:cs typeface="Arial"/>
              </a:defRPr>
            </a:lvl8pPr>
            <a:lvl9pPr>
              <a:buNone/>
              <a:defRPr sz="1800" b="0">
                <a:solidFill>
                  <a:srgbClr val="617078"/>
                </a:solidFill>
                <a:latin typeface="Arial"/>
                <a:ea typeface="Arial"/>
                <a:cs typeface="Arial"/>
              </a:defRPr>
            </a:lvl9pPr>
          </a:lstStyle>
          <a:p xmlns:a="http://schemas.openxmlformats.org/drawingml/2006/main">
            <a:pPr>
              <a:buNone/>
              <a:defRPr sz="1800" b="0">
                <a:solidFill>
                  <a:srgbClr val="617078"/>
                </a:solidFill>
                <a:latin typeface="Arial"/>
                <a:ea typeface="Arial"/>
                <a:cs typeface="Arial"/>
              </a:defRPr>
            </a:pPr>
            <a:r>
              <a:rPr sz="1800" b="0">
                <a:solidFill>
                  <a:srgbClr val="617078"/>
                </a:solidFill>
                <a:latin typeface="Arial"/>
                <a:ea typeface="Arial"/>
                <a:cs typeface="Arial"/>
              </a:rPr>
              <a:t>Define audiences, priorities, content and the appropriate scope.</a:t>
            </a:r>
          </a:p>
        </p:txBody>
      </p:sp>
      <p:sp>
        <p:nvSpPr>
          <p:cNvPr id="6" name="text-4">
            <a:extLst xmlns:a="http://schemas.openxmlformats.org/drawingml/2006/main">
              <a:ext uri="{FF2B5EF4-FFF2-40B4-BE49-F238E27FC236}">
                <a16:creationId xmlns:a16="http://schemas.microsoft.com/office/drawing/2014/main" id="{8628A00D-10D9-42AF-A39D-A58517BF1BF0}"/>
              </a:ext>
            </a:extLst>
          </p:cNvPr>
          <p:cNvSpPr>
            <a:spLocks xmlns:a="http://schemas.openxmlformats.org/drawingml/2006/main" noGrp="1"/>
          </p:cNvSpPr>
          <p:nvPr/>
        </p:nvSpPr>
        <p:spPr>
          <a:xfrm xmlns:a="http://schemas.openxmlformats.org/drawingml/2006/main">
            <a:off x="3257550" y="2952750"/>
            <a:ext cx="204787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E97824"/>
                </a:solidFill>
                <a:latin typeface="Arial"/>
                <a:ea typeface="Arial"/>
                <a:cs typeface="Arial"/>
              </a:defRPr>
            </a:defPPr>
            <a:lvl1pPr>
              <a:buNone/>
              <a:defRPr sz="2100" b="1">
                <a:solidFill>
                  <a:srgbClr val="E97824"/>
                </a:solidFill>
                <a:latin typeface="Arial"/>
                <a:ea typeface="Arial"/>
                <a:cs typeface="Arial"/>
              </a:defRPr>
            </a:lvl1pPr>
            <a:lvl2pPr>
              <a:buNone/>
              <a:defRPr sz="2100" b="1">
                <a:solidFill>
                  <a:srgbClr val="E97824"/>
                </a:solidFill>
                <a:latin typeface="Arial"/>
                <a:ea typeface="Arial"/>
                <a:cs typeface="Arial"/>
              </a:defRPr>
            </a:lvl2pPr>
            <a:lvl3pPr>
              <a:buNone/>
              <a:defRPr sz="2100" b="1">
                <a:solidFill>
                  <a:srgbClr val="E97824"/>
                </a:solidFill>
                <a:latin typeface="Arial"/>
                <a:ea typeface="Arial"/>
                <a:cs typeface="Arial"/>
              </a:defRPr>
            </a:lvl3pPr>
            <a:lvl4pPr>
              <a:buNone/>
              <a:defRPr sz="2100" b="1">
                <a:solidFill>
                  <a:srgbClr val="E97824"/>
                </a:solidFill>
                <a:latin typeface="Arial"/>
                <a:ea typeface="Arial"/>
                <a:cs typeface="Arial"/>
              </a:defRPr>
            </a:lvl4pPr>
            <a:lvl5pPr>
              <a:buNone/>
              <a:defRPr sz="2100" b="1">
                <a:solidFill>
                  <a:srgbClr val="E97824"/>
                </a:solidFill>
                <a:latin typeface="Arial"/>
                <a:ea typeface="Arial"/>
                <a:cs typeface="Arial"/>
              </a:defRPr>
            </a:lvl5pPr>
            <a:lvl6pPr>
              <a:buNone/>
              <a:defRPr sz="2100" b="1">
                <a:solidFill>
                  <a:srgbClr val="E97824"/>
                </a:solidFill>
                <a:latin typeface="Arial"/>
                <a:ea typeface="Arial"/>
                <a:cs typeface="Arial"/>
              </a:defRPr>
            </a:lvl6pPr>
            <a:lvl7pPr>
              <a:buNone/>
              <a:defRPr sz="2100" b="1">
                <a:solidFill>
                  <a:srgbClr val="E97824"/>
                </a:solidFill>
                <a:latin typeface="Arial"/>
                <a:ea typeface="Arial"/>
                <a:cs typeface="Arial"/>
              </a:defRPr>
            </a:lvl7pPr>
            <a:lvl8pPr>
              <a:buNone/>
              <a:defRPr sz="2100" b="1">
                <a:solidFill>
                  <a:srgbClr val="E97824"/>
                </a:solidFill>
                <a:latin typeface="Arial"/>
                <a:ea typeface="Arial"/>
                <a:cs typeface="Arial"/>
              </a:defRPr>
            </a:lvl8pPr>
            <a:lvl9pPr>
              <a:buNone/>
              <a:defRPr sz="2100" b="1">
                <a:solidFill>
                  <a:srgbClr val="E97824"/>
                </a:solidFill>
                <a:latin typeface="Arial"/>
                <a:ea typeface="Arial"/>
                <a:cs typeface="Arial"/>
              </a:defRPr>
            </a:lvl9pPr>
          </a:lstStyle>
          <a:p xmlns:a="http://schemas.openxmlformats.org/drawingml/2006/main">
            <a:pPr>
              <a:buNone/>
              <a:defRPr sz="2100" b="1">
                <a:solidFill>
                  <a:srgbClr val="E97824"/>
                </a:solidFill>
                <a:latin typeface="Arial"/>
                <a:ea typeface="Arial"/>
                <a:cs typeface="Arial"/>
              </a:defRPr>
            </a:pPr>
            <a:r>
              <a:rPr sz="2100" b="1">
                <a:solidFill>
                  <a:srgbClr val="E97824"/>
                </a:solidFill>
                <a:latin typeface="Arial"/>
                <a:ea typeface="Arial"/>
                <a:cs typeface="Arial"/>
              </a:rPr>
              <a:t>02  Design</a:t>
            </a:r>
          </a:p>
        </p:txBody>
      </p:sp>
      <p:sp>
        <p:nvSpPr>
          <p:cNvPr id="7" name="text-5">
            <a:extLst xmlns:a="http://schemas.openxmlformats.org/drawingml/2006/main">
              <a:ext uri="{FF2B5EF4-FFF2-40B4-BE49-F238E27FC236}">
                <a16:creationId xmlns:a16="http://schemas.microsoft.com/office/drawing/2014/main" id="{F0E1E60E-AE5A-42AA-B126-4CB3E3AB9512}"/>
              </a:ext>
            </a:extLst>
          </p:cNvPr>
          <p:cNvSpPr>
            <a:spLocks xmlns:a="http://schemas.openxmlformats.org/drawingml/2006/main" noGrp="1"/>
          </p:cNvSpPr>
          <p:nvPr/>
        </p:nvSpPr>
        <p:spPr>
          <a:xfrm xmlns:a="http://schemas.openxmlformats.org/drawingml/2006/main">
            <a:off x="3257550" y="3762375"/>
            <a:ext cx="2047875"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0">
                <a:solidFill>
                  <a:srgbClr val="617078"/>
                </a:solidFill>
                <a:latin typeface="Arial"/>
                <a:ea typeface="Arial"/>
                <a:cs typeface="Arial"/>
              </a:defRPr>
            </a:defPPr>
            <a:lvl1pPr>
              <a:buNone/>
              <a:defRPr sz="1800" b="0">
                <a:solidFill>
                  <a:srgbClr val="617078"/>
                </a:solidFill>
                <a:latin typeface="Arial"/>
                <a:ea typeface="Arial"/>
                <a:cs typeface="Arial"/>
              </a:defRPr>
            </a:lvl1pPr>
            <a:lvl2pPr>
              <a:buNone/>
              <a:defRPr sz="1800" b="0">
                <a:solidFill>
                  <a:srgbClr val="617078"/>
                </a:solidFill>
                <a:latin typeface="Arial"/>
                <a:ea typeface="Arial"/>
                <a:cs typeface="Arial"/>
              </a:defRPr>
            </a:lvl2pPr>
            <a:lvl3pPr>
              <a:buNone/>
              <a:defRPr sz="1800" b="0">
                <a:solidFill>
                  <a:srgbClr val="617078"/>
                </a:solidFill>
                <a:latin typeface="Arial"/>
                <a:ea typeface="Arial"/>
                <a:cs typeface="Arial"/>
              </a:defRPr>
            </a:lvl3pPr>
            <a:lvl4pPr>
              <a:buNone/>
              <a:defRPr sz="1800" b="0">
                <a:solidFill>
                  <a:srgbClr val="617078"/>
                </a:solidFill>
                <a:latin typeface="Arial"/>
                <a:ea typeface="Arial"/>
                <a:cs typeface="Arial"/>
              </a:defRPr>
            </a:lvl4pPr>
            <a:lvl5pPr>
              <a:buNone/>
              <a:defRPr sz="1800" b="0">
                <a:solidFill>
                  <a:srgbClr val="617078"/>
                </a:solidFill>
                <a:latin typeface="Arial"/>
                <a:ea typeface="Arial"/>
                <a:cs typeface="Arial"/>
              </a:defRPr>
            </a:lvl5pPr>
            <a:lvl6pPr>
              <a:buNone/>
              <a:defRPr sz="1800" b="0">
                <a:solidFill>
                  <a:srgbClr val="617078"/>
                </a:solidFill>
                <a:latin typeface="Arial"/>
                <a:ea typeface="Arial"/>
                <a:cs typeface="Arial"/>
              </a:defRPr>
            </a:lvl6pPr>
            <a:lvl7pPr>
              <a:buNone/>
              <a:defRPr sz="1800" b="0">
                <a:solidFill>
                  <a:srgbClr val="617078"/>
                </a:solidFill>
                <a:latin typeface="Arial"/>
                <a:ea typeface="Arial"/>
                <a:cs typeface="Arial"/>
              </a:defRPr>
            </a:lvl7pPr>
            <a:lvl8pPr>
              <a:buNone/>
              <a:defRPr sz="1800" b="0">
                <a:solidFill>
                  <a:srgbClr val="617078"/>
                </a:solidFill>
                <a:latin typeface="Arial"/>
                <a:ea typeface="Arial"/>
                <a:cs typeface="Arial"/>
              </a:defRPr>
            </a:lvl8pPr>
            <a:lvl9pPr>
              <a:buNone/>
              <a:defRPr sz="1800" b="0">
                <a:solidFill>
                  <a:srgbClr val="617078"/>
                </a:solidFill>
                <a:latin typeface="Arial"/>
                <a:ea typeface="Arial"/>
                <a:cs typeface="Arial"/>
              </a:defRPr>
            </a:lvl9pPr>
          </a:lstStyle>
          <a:p xmlns:a="http://schemas.openxmlformats.org/drawingml/2006/main">
            <a:pPr>
              <a:buNone/>
              <a:defRPr sz="1800" b="0">
                <a:solidFill>
                  <a:srgbClr val="617078"/>
                </a:solidFill>
                <a:latin typeface="Arial"/>
                <a:ea typeface="Arial"/>
                <a:cs typeface="Arial"/>
              </a:defRPr>
            </a:pPr>
            <a:r>
              <a:rPr sz="1800" b="0">
                <a:solidFill>
                  <a:srgbClr val="617078"/>
                </a:solidFill>
                <a:latin typeface="Arial"/>
                <a:ea typeface="Arial"/>
                <a:cs typeface="Arial"/>
              </a:rPr>
              <a:t>Coordinate brand requirements, design review and feedback.</a:t>
            </a:r>
          </a:p>
        </p:txBody>
      </p:sp>
      <p:sp>
        <p:nvSpPr>
          <p:cNvPr id="8" name="text-6">
            <a:extLst xmlns:a="http://schemas.openxmlformats.org/drawingml/2006/main">
              <a:ext uri="{FF2B5EF4-FFF2-40B4-BE49-F238E27FC236}">
                <a16:creationId xmlns:a16="http://schemas.microsoft.com/office/drawing/2014/main" id="{80D7D644-6CF3-4BE2-A897-EB4A412D36D8}"/>
              </a:ext>
            </a:extLst>
          </p:cNvPr>
          <p:cNvSpPr>
            <a:spLocks xmlns:a="http://schemas.openxmlformats.org/drawingml/2006/main" noGrp="1"/>
          </p:cNvSpPr>
          <p:nvPr/>
        </p:nvSpPr>
        <p:spPr>
          <a:xfrm xmlns:a="http://schemas.openxmlformats.org/drawingml/2006/main">
            <a:off x="5829300" y="2952750"/>
            <a:ext cx="204787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E97824"/>
                </a:solidFill>
                <a:latin typeface="Arial"/>
                <a:ea typeface="Arial"/>
                <a:cs typeface="Arial"/>
              </a:defRPr>
            </a:defPPr>
            <a:lvl1pPr>
              <a:buNone/>
              <a:defRPr sz="2100" b="1">
                <a:solidFill>
                  <a:srgbClr val="E97824"/>
                </a:solidFill>
                <a:latin typeface="Arial"/>
                <a:ea typeface="Arial"/>
                <a:cs typeface="Arial"/>
              </a:defRPr>
            </a:lvl1pPr>
            <a:lvl2pPr>
              <a:buNone/>
              <a:defRPr sz="2100" b="1">
                <a:solidFill>
                  <a:srgbClr val="E97824"/>
                </a:solidFill>
                <a:latin typeface="Arial"/>
                <a:ea typeface="Arial"/>
                <a:cs typeface="Arial"/>
              </a:defRPr>
            </a:lvl2pPr>
            <a:lvl3pPr>
              <a:buNone/>
              <a:defRPr sz="2100" b="1">
                <a:solidFill>
                  <a:srgbClr val="E97824"/>
                </a:solidFill>
                <a:latin typeface="Arial"/>
                <a:ea typeface="Arial"/>
                <a:cs typeface="Arial"/>
              </a:defRPr>
            </a:lvl3pPr>
            <a:lvl4pPr>
              <a:buNone/>
              <a:defRPr sz="2100" b="1">
                <a:solidFill>
                  <a:srgbClr val="E97824"/>
                </a:solidFill>
                <a:latin typeface="Arial"/>
                <a:ea typeface="Arial"/>
                <a:cs typeface="Arial"/>
              </a:defRPr>
            </a:lvl4pPr>
            <a:lvl5pPr>
              <a:buNone/>
              <a:defRPr sz="2100" b="1">
                <a:solidFill>
                  <a:srgbClr val="E97824"/>
                </a:solidFill>
                <a:latin typeface="Arial"/>
                <a:ea typeface="Arial"/>
                <a:cs typeface="Arial"/>
              </a:defRPr>
            </a:lvl5pPr>
            <a:lvl6pPr>
              <a:buNone/>
              <a:defRPr sz="2100" b="1">
                <a:solidFill>
                  <a:srgbClr val="E97824"/>
                </a:solidFill>
                <a:latin typeface="Arial"/>
                <a:ea typeface="Arial"/>
                <a:cs typeface="Arial"/>
              </a:defRPr>
            </a:lvl6pPr>
            <a:lvl7pPr>
              <a:buNone/>
              <a:defRPr sz="2100" b="1">
                <a:solidFill>
                  <a:srgbClr val="E97824"/>
                </a:solidFill>
                <a:latin typeface="Arial"/>
                <a:ea typeface="Arial"/>
                <a:cs typeface="Arial"/>
              </a:defRPr>
            </a:lvl7pPr>
            <a:lvl8pPr>
              <a:buNone/>
              <a:defRPr sz="2100" b="1">
                <a:solidFill>
                  <a:srgbClr val="E97824"/>
                </a:solidFill>
                <a:latin typeface="Arial"/>
                <a:ea typeface="Arial"/>
                <a:cs typeface="Arial"/>
              </a:defRPr>
            </a:lvl8pPr>
            <a:lvl9pPr>
              <a:buNone/>
              <a:defRPr sz="2100" b="1">
                <a:solidFill>
                  <a:srgbClr val="E97824"/>
                </a:solidFill>
                <a:latin typeface="Arial"/>
                <a:ea typeface="Arial"/>
                <a:cs typeface="Arial"/>
              </a:defRPr>
            </a:lvl9pPr>
          </a:lstStyle>
          <a:p xmlns:a="http://schemas.openxmlformats.org/drawingml/2006/main">
            <a:pPr>
              <a:buNone/>
              <a:defRPr sz="2100" b="1">
                <a:solidFill>
                  <a:srgbClr val="E97824"/>
                </a:solidFill>
                <a:latin typeface="Arial"/>
                <a:ea typeface="Arial"/>
                <a:cs typeface="Arial"/>
              </a:defRPr>
            </a:pPr>
            <a:r>
              <a:rPr sz="2100" b="1">
                <a:solidFill>
                  <a:srgbClr val="E97824"/>
                </a:solidFill>
                <a:latin typeface="Arial"/>
                <a:ea typeface="Arial"/>
                <a:cs typeface="Arial"/>
              </a:rPr>
              <a:t>03  Deliver</a:t>
            </a:r>
          </a:p>
        </p:txBody>
      </p:sp>
      <p:sp>
        <p:nvSpPr>
          <p:cNvPr id="9" name="text-7">
            <a:extLst xmlns:a="http://schemas.openxmlformats.org/drawingml/2006/main">
              <a:ext uri="{FF2B5EF4-FFF2-40B4-BE49-F238E27FC236}">
                <a16:creationId xmlns:a16="http://schemas.microsoft.com/office/drawing/2014/main" id="{4E49E9F0-5E89-456A-ACBB-3DCDF5E90842}"/>
              </a:ext>
            </a:extLst>
          </p:cNvPr>
          <p:cNvSpPr>
            <a:spLocks xmlns:a="http://schemas.openxmlformats.org/drawingml/2006/main" noGrp="1"/>
          </p:cNvSpPr>
          <p:nvPr/>
        </p:nvSpPr>
        <p:spPr>
          <a:xfrm xmlns:a="http://schemas.openxmlformats.org/drawingml/2006/main">
            <a:off x="5829300" y="3762375"/>
            <a:ext cx="2047875"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0">
                <a:solidFill>
                  <a:srgbClr val="617078"/>
                </a:solidFill>
                <a:latin typeface="Arial"/>
                <a:ea typeface="Arial"/>
                <a:cs typeface="Arial"/>
              </a:defRPr>
            </a:defPPr>
            <a:lvl1pPr>
              <a:buNone/>
              <a:defRPr sz="1800" b="0">
                <a:solidFill>
                  <a:srgbClr val="617078"/>
                </a:solidFill>
                <a:latin typeface="Arial"/>
                <a:ea typeface="Arial"/>
                <a:cs typeface="Arial"/>
              </a:defRPr>
            </a:lvl1pPr>
            <a:lvl2pPr>
              <a:buNone/>
              <a:defRPr sz="1800" b="0">
                <a:solidFill>
                  <a:srgbClr val="617078"/>
                </a:solidFill>
                <a:latin typeface="Arial"/>
                <a:ea typeface="Arial"/>
                <a:cs typeface="Arial"/>
              </a:defRPr>
            </a:lvl2pPr>
            <a:lvl3pPr>
              <a:buNone/>
              <a:defRPr sz="1800" b="0">
                <a:solidFill>
                  <a:srgbClr val="617078"/>
                </a:solidFill>
                <a:latin typeface="Arial"/>
                <a:ea typeface="Arial"/>
                <a:cs typeface="Arial"/>
              </a:defRPr>
            </a:lvl3pPr>
            <a:lvl4pPr>
              <a:buNone/>
              <a:defRPr sz="1800" b="0">
                <a:solidFill>
                  <a:srgbClr val="617078"/>
                </a:solidFill>
                <a:latin typeface="Arial"/>
                <a:ea typeface="Arial"/>
                <a:cs typeface="Arial"/>
              </a:defRPr>
            </a:lvl4pPr>
            <a:lvl5pPr>
              <a:buNone/>
              <a:defRPr sz="1800" b="0">
                <a:solidFill>
                  <a:srgbClr val="617078"/>
                </a:solidFill>
                <a:latin typeface="Arial"/>
                <a:ea typeface="Arial"/>
                <a:cs typeface="Arial"/>
              </a:defRPr>
            </a:lvl5pPr>
            <a:lvl6pPr>
              <a:buNone/>
              <a:defRPr sz="1800" b="0">
                <a:solidFill>
                  <a:srgbClr val="617078"/>
                </a:solidFill>
                <a:latin typeface="Arial"/>
                <a:ea typeface="Arial"/>
                <a:cs typeface="Arial"/>
              </a:defRPr>
            </a:lvl6pPr>
            <a:lvl7pPr>
              <a:buNone/>
              <a:defRPr sz="1800" b="0">
                <a:solidFill>
                  <a:srgbClr val="617078"/>
                </a:solidFill>
                <a:latin typeface="Arial"/>
                <a:ea typeface="Arial"/>
                <a:cs typeface="Arial"/>
              </a:defRPr>
            </a:lvl7pPr>
            <a:lvl8pPr>
              <a:buNone/>
              <a:defRPr sz="1800" b="0">
                <a:solidFill>
                  <a:srgbClr val="617078"/>
                </a:solidFill>
                <a:latin typeface="Arial"/>
                <a:ea typeface="Arial"/>
                <a:cs typeface="Arial"/>
              </a:defRPr>
            </a:lvl8pPr>
            <a:lvl9pPr>
              <a:buNone/>
              <a:defRPr sz="1800" b="0">
                <a:solidFill>
                  <a:srgbClr val="617078"/>
                </a:solidFill>
                <a:latin typeface="Arial"/>
                <a:ea typeface="Arial"/>
                <a:cs typeface="Arial"/>
              </a:defRPr>
            </a:lvl9pPr>
          </a:lstStyle>
          <a:p xmlns:a="http://schemas.openxmlformats.org/drawingml/2006/main">
            <a:pPr>
              <a:buNone/>
              <a:defRPr sz="1800" b="0">
                <a:solidFill>
                  <a:srgbClr val="617078"/>
                </a:solidFill>
                <a:latin typeface="Arial"/>
                <a:ea typeface="Arial"/>
                <a:cs typeface="Arial"/>
              </a:defRPr>
            </a:pPr>
            <a:r>
              <a:rPr sz="1800" b="0">
                <a:solidFill>
                  <a:srgbClr val="617078"/>
                </a:solidFill>
                <a:latin typeface="Arial"/>
                <a:ea typeface="Arial"/>
                <a:cs typeface="Arial"/>
              </a:rPr>
              <a:t>Develop, integrate, test and prepare the platform for launch.</a:t>
            </a:r>
          </a:p>
        </p:txBody>
      </p:sp>
      <p:sp>
        <p:nvSpPr>
          <p:cNvPr id="10" name="text-8">
            <a:extLst xmlns:a="http://schemas.openxmlformats.org/drawingml/2006/main">
              <a:ext uri="{FF2B5EF4-FFF2-40B4-BE49-F238E27FC236}">
                <a16:creationId xmlns:a16="http://schemas.microsoft.com/office/drawing/2014/main" id="{275E847B-32AE-4E59-9906-0D1AD58907C4}"/>
              </a:ext>
            </a:extLst>
          </p:cNvPr>
          <p:cNvSpPr>
            <a:spLocks xmlns:a="http://schemas.openxmlformats.org/drawingml/2006/main" noGrp="1"/>
          </p:cNvSpPr>
          <p:nvPr/>
        </p:nvSpPr>
        <p:spPr>
          <a:xfrm xmlns:a="http://schemas.openxmlformats.org/drawingml/2006/main">
            <a:off x="8401050" y="2952750"/>
            <a:ext cx="204787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E97824"/>
                </a:solidFill>
                <a:latin typeface="Arial"/>
                <a:ea typeface="Arial"/>
                <a:cs typeface="Arial"/>
              </a:defRPr>
            </a:defPPr>
            <a:lvl1pPr>
              <a:buNone/>
              <a:defRPr sz="2100" b="1">
                <a:solidFill>
                  <a:srgbClr val="E97824"/>
                </a:solidFill>
                <a:latin typeface="Arial"/>
                <a:ea typeface="Arial"/>
                <a:cs typeface="Arial"/>
              </a:defRPr>
            </a:lvl1pPr>
            <a:lvl2pPr>
              <a:buNone/>
              <a:defRPr sz="2100" b="1">
                <a:solidFill>
                  <a:srgbClr val="E97824"/>
                </a:solidFill>
                <a:latin typeface="Arial"/>
                <a:ea typeface="Arial"/>
                <a:cs typeface="Arial"/>
              </a:defRPr>
            </a:lvl2pPr>
            <a:lvl3pPr>
              <a:buNone/>
              <a:defRPr sz="2100" b="1">
                <a:solidFill>
                  <a:srgbClr val="E97824"/>
                </a:solidFill>
                <a:latin typeface="Arial"/>
                <a:ea typeface="Arial"/>
                <a:cs typeface="Arial"/>
              </a:defRPr>
            </a:lvl3pPr>
            <a:lvl4pPr>
              <a:buNone/>
              <a:defRPr sz="2100" b="1">
                <a:solidFill>
                  <a:srgbClr val="E97824"/>
                </a:solidFill>
                <a:latin typeface="Arial"/>
                <a:ea typeface="Arial"/>
                <a:cs typeface="Arial"/>
              </a:defRPr>
            </a:lvl4pPr>
            <a:lvl5pPr>
              <a:buNone/>
              <a:defRPr sz="2100" b="1">
                <a:solidFill>
                  <a:srgbClr val="E97824"/>
                </a:solidFill>
                <a:latin typeface="Arial"/>
                <a:ea typeface="Arial"/>
                <a:cs typeface="Arial"/>
              </a:defRPr>
            </a:lvl5pPr>
            <a:lvl6pPr>
              <a:buNone/>
              <a:defRPr sz="2100" b="1">
                <a:solidFill>
                  <a:srgbClr val="E97824"/>
                </a:solidFill>
                <a:latin typeface="Arial"/>
                <a:ea typeface="Arial"/>
                <a:cs typeface="Arial"/>
              </a:defRPr>
            </a:lvl6pPr>
            <a:lvl7pPr>
              <a:buNone/>
              <a:defRPr sz="2100" b="1">
                <a:solidFill>
                  <a:srgbClr val="E97824"/>
                </a:solidFill>
                <a:latin typeface="Arial"/>
                <a:ea typeface="Arial"/>
                <a:cs typeface="Arial"/>
              </a:defRPr>
            </a:lvl7pPr>
            <a:lvl8pPr>
              <a:buNone/>
              <a:defRPr sz="2100" b="1">
                <a:solidFill>
                  <a:srgbClr val="E97824"/>
                </a:solidFill>
                <a:latin typeface="Arial"/>
                <a:ea typeface="Arial"/>
                <a:cs typeface="Arial"/>
              </a:defRPr>
            </a:lvl8pPr>
            <a:lvl9pPr>
              <a:buNone/>
              <a:defRPr sz="2100" b="1">
                <a:solidFill>
                  <a:srgbClr val="E97824"/>
                </a:solidFill>
                <a:latin typeface="Arial"/>
                <a:ea typeface="Arial"/>
                <a:cs typeface="Arial"/>
              </a:defRPr>
            </a:lvl9pPr>
          </a:lstStyle>
          <a:p xmlns:a="http://schemas.openxmlformats.org/drawingml/2006/main">
            <a:pPr>
              <a:buNone/>
              <a:defRPr sz="2100" b="1">
                <a:solidFill>
                  <a:srgbClr val="E97824"/>
                </a:solidFill>
                <a:latin typeface="Arial"/>
                <a:ea typeface="Arial"/>
                <a:cs typeface="Arial"/>
              </a:defRPr>
            </a:pPr>
            <a:r>
              <a:rPr sz="2100" b="1">
                <a:solidFill>
                  <a:srgbClr val="E97824"/>
                </a:solidFill>
                <a:latin typeface="Arial"/>
                <a:ea typeface="Arial"/>
                <a:cs typeface="Arial"/>
              </a:rPr>
              <a:t>04  Support</a:t>
            </a:r>
          </a:p>
        </p:txBody>
      </p:sp>
      <p:sp>
        <p:nvSpPr>
          <p:cNvPr id="11" name="text-9">
            <a:extLst xmlns:a="http://schemas.openxmlformats.org/drawingml/2006/main">
              <a:ext uri="{FF2B5EF4-FFF2-40B4-BE49-F238E27FC236}">
                <a16:creationId xmlns:a16="http://schemas.microsoft.com/office/drawing/2014/main" id="{C9D37274-976A-427E-86C2-889996BFBD5D}"/>
              </a:ext>
            </a:extLst>
          </p:cNvPr>
          <p:cNvSpPr>
            <a:spLocks xmlns:a="http://schemas.openxmlformats.org/drawingml/2006/main" noGrp="1"/>
          </p:cNvSpPr>
          <p:nvPr/>
        </p:nvSpPr>
        <p:spPr>
          <a:xfrm xmlns:a="http://schemas.openxmlformats.org/drawingml/2006/main">
            <a:off x="8401050" y="3762375"/>
            <a:ext cx="2047875"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0">
                <a:solidFill>
                  <a:srgbClr val="617078"/>
                </a:solidFill>
                <a:latin typeface="Arial"/>
                <a:ea typeface="Arial"/>
                <a:cs typeface="Arial"/>
              </a:defRPr>
            </a:defPPr>
            <a:lvl1pPr>
              <a:buNone/>
              <a:defRPr sz="1800" b="0">
                <a:solidFill>
                  <a:srgbClr val="617078"/>
                </a:solidFill>
                <a:latin typeface="Arial"/>
                <a:ea typeface="Arial"/>
                <a:cs typeface="Arial"/>
              </a:defRPr>
            </a:lvl1pPr>
            <a:lvl2pPr>
              <a:buNone/>
              <a:defRPr sz="1800" b="0">
                <a:solidFill>
                  <a:srgbClr val="617078"/>
                </a:solidFill>
                <a:latin typeface="Arial"/>
                <a:ea typeface="Arial"/>
                <a:cs typeface="Arial"/>
              </a:defRPr>
            </a:lvl2pPr>
            <a:lvl3pPr>
              <a:buNone/>
              <a:defRPr sz="1800" b="0">
                <a:solidFill>
                  <a:srgbClr val="617078"/>
                </a:solidFill>
                <a:latin typeface="Arial"/>
                <a:ea typeface="Arial"/>
                <a:cs typeface="Arial"/>
              </a:defRPr>
            </a:lvl3pPr>
            <a:lvl4pPr>
              <a:buNone/>
              <a:defRPr sz="1800" b="0">
                <a:solidFill>
                  <a:srgbClr val="617078"/>
                </a:solidFill>
                <a:latin typeface="Arial"/>
                <a:ea typeface="Arial"/>
                <a:cs typeface="Arial"/>
              </a:defRPr>
            </a:lvl4pPr>
            <a:lvl5pPr>
              <a:buNone/>
              <a:defRPr sz="1800" b="0">
                <a:solidFill>
                  <a:srgbClr val="617078"/>
                </a:solidFill>
                <a:latin typeface="Arial"/>
                <a:ea typeface="Arial"/>
                <a:cs typeface="Arial"/>
              </a:defRPr>
            </a:lvl5pPr>
            <a:lvl6pPr>
              <a:buNone/>
              <a:defRPr sz="1800" b="0">
                <a:solidFill>
                  <a:srgbClr val="617078"/>
                </a:solidFill>
                <a:latin typeface="Arial"/>
                <a:ea typeface="Arial"/>
                <a:cs typeface="Arial"/>
              </a:defRPr>
            </a:lvl6pPr>
            <a:lvl7pPr>
              <a:buNone/>
              <a:defRPr sz="1800" b="0">
                <a:solidFill>
                  <a:srgbClr val="617078"/>
                </a:solidFill>
                <a:latin typeface="Arial"/>
                <a:ea typeface="Arial"/>
                <a:cs typeface="Arial"/>
              </a:defRPr>
            </a:lvl7pPr>
            <a:lvl8pPr>
              <a:buNone/>
              <a:defRPr sz="1800" b="0">
                <a:solidFill>
                  <a:srgbClr val="617078"/>
                </a:solidFill>
                <a:latin typeface="Arial"/>
                <a:ea typeface="Arial"/>
                <a:cs typeface="Arial"/>
              </a:defRPr>
            </a:lvl8pPr>
            <a:lvl9pPr>
              <a:buNone/>
              <a:defRPr sz="1800" b="0">
                <a:solidFill>
                  <a:srgbClr val="617078"/>
                </a:solidFill>
                <a:latin typeface="Arial"/>
                <a:ea typeface="Arial"/>
                <a:cs typeface="Arial"/>
              </a:defRPr>
            </a:lvl9pPr>
          </a:lstStyle>
          <a:p xmlns:a="http://schemas.openxmlformats.org/drawingml/2006/main">
            <a:pPr>
              <a:buNone/>
              <a:defRPr sz="1800" b="0">
                <a:solidFill>
                  <a:srgbClr val="617078"/>
                </a:solidFill>
                <a:latin typeface="Arial"/>
                <a:ea typeface="Arial"/>
                <a:cs typeface="Arial"/>
              </a:defRPr>
            </a:pPr>
            <a:r>
              <a:rPr sz="1800" b="0">
                <a:solidFill>
                  <a:srgbClr val="617078"/>
                </a:solidFill>
                <a:latin typeface="Arial"/>
                <a:ea typeface="Arial"/>
                <a:cs typeface="Arial"/>
              </a:rPr>
              <a:t>Coordinate updates, client requests and maintenance.</a:t>
            </a:r>
          </a:p>
        </p:txBody>
      </p:sp>
    </p:spTree>
    <p:extLst>
      <p:ext uri="{BB962C8B-B14F-4D97-AF65-F5344CB8AC3E}">
        <p14:creationId xmlns:p14="http://schemas.microsoft.com/office/powerpoint/2010/main" val="1012102119"/>
      </p:ext>
    </p:extLst>
  </p:cSld>
</p:sld>
</file>

<file path=ppt/slides/slide18.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D94CE7F5-A144-469F-BEDC-2B3972DF6A5F}"/>
              </a:ext>
            </a:extLst>
          </p:cNvPr>
          <p:cNvPicPr>
            <a:picLocks xmlns:a="http://schemas.openxmlformats.org/drawingml/2006/main" noChangeAspect="1"/>
          </p:cNvPicPr>
          <p:nvPr/>
        </p:nvPicPr>
        <p:blipFill>
          <a:blip xmlns:r="http://schemas.openxmlformats.org/officeDocument/2006/relationships" xmlns:a="http://schemas.openxmlformats.org/drawingml/2006/main" r:embed="R028eaed5b266488a"/>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3435BAA4-9414-4DAB-921F-48E0B06D445F}"/>
              </a:ext>
            </a:extLst>
          </p:cNvPr>
          <p:cNvSpPr>
            <a:spLocks xmlns:a="http://schemas.openxmlformats.org/drawingml/2006/main" noGrp="1"/>
          </p:cNvSpPr>
          <p:nvPr/>
        </p:nvSpPr>
        <p:spPr>
          <a:xfrm xmlns:a="http://schemas.openxmlformats.org/drawingml/2006/main">
            <a:off x="685800" y="1381125"/>
            <a:ext cx="1066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172329"/>
                </a:solidFill>
                <a:latin typeface="Arial"/>
                <a:ea typeface="Arial"/>
                <a:cs typeface="Arial"/>
              </a:defRPr>
            </a:defPPr>
            <a:lvl1pPr>
              <a:buNone/>
              <a:defRPr sz="3600" b="1">
                <a:solidFill>
                  <a:srgbClr val="172329"/>
                </a:solidFill>
                <a:latin typeface="Arial"/>
                <a:ea typeface="Arial"/>
                <a:cs typeface="Arial"/>
              </a:defRPr>
            </a:lvl1pPr>
            <a:lvl2pPr>
              <a:buNone/>
              <a:defRPr sz="3600" b="1">
                <a:solidFill>
                  <a:srgbClr val="172329"/>
                </a:solidFill>
                <a:latin typeface="Arial"/>
                <a:ea typeface="Arial"/>
                <a:cs typeface="Arial"/>
              </a:defRPr>
            </a:lvl2pPr>
            <a:lvl3pPr>
              <a:buNone/>
              <a:defRPr sz="3600" b="1">
                <a:solidFill>
                  <a:srgbClr val="172329"/>
                </a:solidFill>
                <a:latin typeface="Arial"/>
                <a:ea typeface="Arial"/>
                <a:cs typeface="Arial"/>
              </a:defRPr>
            </a:lvl3pPr>
            <a:lvl4pPr>
              <a:buNone/>
              <a:defRPr sz="3600" b="1">
                <a:solidFill>
                  <a:srgbClr val="172329"/>
                </a:solidFill>
                <a:latin typeface="Arial"/>
                <a:ea typeface="Arial"/>
                <a:cs typeface="Arial"/>
              </a:defRPr>
            </a:lvl4pPr>
            <a:lvl5pPr>
              <a:buNone/>
              <a:defRPr sz="3600" b="1">
                <a:solidFill>
                  <a:srgbClr val="172329"/>
                </a:solidFill>
                <a:latin typeface="Arial"/>
                <a:ea typeface="Arial"/>
                <a:cs typeface="Arial"/>
              </a:defRPr>
            </a:lvl5pPr>
            <a:lvl6pPr>
              <a:buNone/>
              <a:defRPr sz="3600" b="1">
                <a:solidFill>
                  <a:srgbClr val="172329"/>
                </a:solidFill>
                <a:latin typeface="Arial"/>
                <a:ea typeface="Arial"/>
                <a:cs typeface="Arial"/>
              </a:defRPr>
            </a:lvl6pPr>
            <a:lvl7pPr>
              <a:buNone/>
              <a:defRPr sz="3600" b="1">
                <a:solidFill>
                  <a:srgbClr val="172329"/>
                </a:solidFill>
                <a:latin typeface="Arial"/>
                <a:ea typeface="Arial"/>
                <a:cs typeface="Arial"/>
              </a:defRPr>
            </a:lvl7pPr>
            <a:lvl8pPr>
              <a:buNone/>
              <a:defRPr sz="3600" b="1">
                <a:solidFill>
                  <a:srgbClr val="172329"/>
                </a:solidFill>
                <a:latin typeface="Arial"/>
                <a:ea typeface="Arial"/>
                <a:cs typeface="Arial"/>
              </a:defRPr>
            </a:lvl8pPr>
            <a:lvl9pPr>
              <a:buNone/>
              <a:defRPr sz="3600" b="1">
                <a:solidFill>
                  <a:srgbClr val="172329"/>
                </a:solidFill>
                <a:latin typeface="Arial"/>
                <a:ea typeface="Arial"/>
                <a:cs typeface="Arial"/>
              </a:defRPr>
            </a:lvl9pPr>
          </a:lstStyle>
          <a:p xmlns:a="http://schemas.openxmlformats.org/drawingml/2006/main">
            <a:pPr>
              <a:buNone/>
              <a:defRPr sz="3600" b="1">
                <a:solidFill>
                  <a:srgbClr val="172329"/>
                </a:solidFill>
                <a:latin typeface="Arial"/>
                <a:ea typeface="Arial"/>
                <a:cs typeface="Arial"/>
              </a:defRPr>
            </a:pPr>
            <a:r>
              <a:rPr sz="3600" b="1">
                <a:solidFill>
                  <a:srgbClr val="172329"/>
                </a:solidFill>
                <a:latin typeface="Arial"/>
                <a:ea typeface="Arial"/>
                <a:cs typeface="Arial"/>
              </a:rPr>
              <a:t>Walaa | Upgraded IR</a:t>
            </a:r>
          </a:p>
        </p:txBody>
      </p:sp>
      <p:sp>
        <p:nvSpPr>
          <p:cNvPr id="3" name="text-1">
            <a:extLst xmlns:a="http://schemas.openxmlformats.org/drawingml/2006/main">
              <a:ext uri="{FF2B5EF4-FFF2-40B4-BE49-F238E27FC236}">
                <a16:creationId xmlns:a16="http://schemas.microsoft.com/office/drawing/2014/main" id="{52359B9A-FC38-4E27-9A94-7D630CFDBDB9}"/>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18</a:t>
            </a:r>
          </a:p>
        </p:txBody>
      </p:sp>
      <p:sp>
        <p:nvSpPr>
          <p:cNvPr id="4" name="text-2">
            <a:extLst xmlns:a="http://schemas.openxmlformats.org/drawingml/2006/main">
              <a:ext uri="{FF2B5EF4-FFF2-40B4-BE49-F238E27FC236}">
                <a16:creationId xmlns:a16="http://schemas.microsoft.com/office/drawing/2014/main" id="{E1459F53-FDD3-4441-976C-500DBC799E92}"/>
              </a:ext>
            </a:extLst>
          </p:cNvPr>
          <p:cNvSpPr>
            <a:spLocks xmlns:a="http://schemas.openxmlformats.org/drawingml/2006/main" noGrp="1"/>
          </p:cNvSpPr>
          <p:nvPr/>
        </p:nvSpPr>
        <p:spPr>
          <a:xfrm xmlns:a="http://schemas.openxmlformats.org/drawingml/2006/main">
            <a:off x="685800" y="2762250"/>
            <a:ext cx="3143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1">
                <a:solidFill>
                  <a:srgbClr val="E97824"/>
                </a:solidFill>
                <a:latin typeface="Arial"/>
                <a:ea typeface="Arial"/>
                <a:cs typeface="Arial"/>
              </a:defRPr>
            </a:defPPr>
            <a:lvl1pPr>
              <a:buNone/>
              <a:defRPr sz="2250" b="1">
                <a:solidFill>
                  <a:srgbClr val="E97824"/>
                </a:solidFill>
                <a:latin typeface="Arial"/>
                <a:ea typeface="Arial"/>
                <a:cs typeface="Arial"/>
              </a:defRPr>
            </a:lvl1pPr>
            <a:lvl2pPr>
              <a:buNone/>
              <a:defRPr sz="2250" b="1">
                <a:solidFill>
                  <a:srgbClr val="E97824"/>
                </a:solidFill>
                <a:latin typeface="Arial"/>
                <a:ea typeface="Arial"/>
                <a:cs typeface="Arial"/>
              </a:defRPr>
            </a:lvl2pPr>
            <a:lvl3pPr>
              <a:buNone/>
              <a:defRPr sz="2250" b="1">
                <a:solidFill>
                  <a:srgbClr val="E97824"/>
                </a:solidFill>
                <a:latin typeface="Arial"/>
                <a:ea typeface="Arial"/>
                <a:cs typeface="Arial"/>
              </a:defRPr>
            </a:lvl3pPr>
            <a:lvl4pPr>
              <a:buNone/>
              <a:defRPr sz="2250" b="1">
                <a:solidFill>
                  <a:srgbClr val="E97824"/>
                </a:solidFill>
                <a:latin typeface="Arial"/>
                <a:ea typeface="Arial"/>
                <a:cs typeface="Arial"/>
              </a:defRPr>
            </a:lvl4pPr>
            <a:lvl5pPr>
              <a:buNone/>
              <a:defRPr sz="2250" b="1">
                <a:solidFill>
                  <a:srgbClr val="E97824"/>
                </a:solidFill>
                <a:latin typeface="Arial"/>
                <a:ea typeface="Arial"/>
                <a:cs typeface="Arial"/>
              </a:defRPr>
            </a:lvl5pPr>
            <a:lvl6pPr>
              <a:buNone/>
              <a:defRPr sz="2250" b="1">
                <a:solidFill>
                  <a:srgbClr val="E97824"/>
                </a:solidFill>
                <a:latin typeface="Arial"/>
                <a:ea typeface="Arial"/>
                <a:cs typeface="Arial"/>
              </a:defRPr>
            </a:lvl6pPr>
            <a:lvl7pPr>
              <a:buNone/>
              <a:defRPr sz="2250" b="1">
                <a:solidFill>
                  <a:srgbClr val="E97824"/>
                </a:solidFill>
                <a:latin typeface="Arial"/>
                <a:ea typeface="Arial"/>
                <a:cs typeface="Arial"/>
              </a:defRPr>
            </a:lvl7pPr>
            <a:lvl8pPr>
              <a:buNone/>
              <a:defRPr sz="2250" b="1">
                <a:solidFill>
                  <a:srgbClr val="E97824"/>
                </a:solidFill>
                <a:latin typeface="Arial"/>
                <a:ea typeface="Arial"/>
                <a:cs typeface="Arial"/>
              </a:defRPr>
            </a:lvl8pPr>
            <a:lvl9pPr>
              <a:buNone/>
              <a:defRPr sz="2250" b="1">
                <a:solidFill>
                  <a:srgbClr val="E97824"/>
                </a:solidFill>
                <a:latin typeface="Arial"/>
                <a:ea typeface="Arial"/>
                <a:cs typeface="Arial"/>
              </a:defRPr>
            </a:lvl9pPr>
          </a:lstStyle>
          <a:p xmlns:a="http://schemas.openxmlformats.org/drawingml/2006/main">
            <a:pPr>
              <a:buNone/>
              <a:defRPr sz="2250" b="1">
                <a:solidFill>
                  <a:srgbClr val="E97824"/>
                </a:solidFill>
                <a:latin typeface="Arial"/>
                <a:ea typeface="Arial"/>
                <a:cs typeface="Arial"/>
              </a:defRPr>
            </a:pPr>
            <a:r>
              <a:rPr sz="2250" b="1">
                <a:solidFill>
                  <a:srgbClr val="E97824"/>
                </a:solidFill>
                <a:latin typeface="Arial"/>
                <a:ea typeface="Arial"/>
                <a:cs typeface="Arial"/>
              </a:rPr>
              <a:t>Client webpage sample</a:t>
            </a:r>
          </a:p>
        </p:txBody>
      </p:sp>
      <p:sp>
        <p:nvSpPr>
          <p:cNvPr id="5" name="text-3">
            <a:extLst xmlns:a="http://schemas.openxmlformats.org/drawingml/2006/main">
              <a:ext uri="{FF2B5EF4-FFF2-40B4-BE49-F238E27FC236}">
                <a16:creationId xmlns:a16="http://schemas.microsoft.com/office/drawing/2014/main" id="{B2F71414-D0E4-42B9-9633-ED422511A634}"/>
              </a:ext>
            </a:extLst>
          </p:cNvPr>
          <p:cNvSpPr>
            <a:spLocks xmlns:a="http://schemas.openxmlformats.org/drawingml/2006/main" noGrp="1"/>
          </p:cNvSpPr>
          <p:nvPr/>
        </p:nvSpPr>
        <p:spPr>
          <a:xfrm xmlns:a="http://schemas.openxmlformats.org/drawingml/2006/main">
            <a:off x="685800" y="3571875"/>
            <a:ext cx="30480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617078"/>
                </a:solidFill>
                <a:latin typeface="Arial"/>
                <a:ea typeface="Arial"/>
                <a:cs typeface="Arial"/>
              </a:defRPr>
            </a:defPPr>
            <a:lvl1pPr>
              <a:buNone/>
              <a:defRPr sz="2025" b="0">
                <a:solidFill>
                  <a:srgbClr val="617078"/>
                </a:solidFill>
                <a:latin typeface="Arial"/>
                <a:ea typeface="Arial"/>
                <a:cs typeface="Arial"/>
              </a:defRPr>
            </a:lvl1pPr>
            <a:lvl2pPr>
              <a:buNone/>
              <a:defRPr sz="2025" b="0">
                <a:solidFill>
                  <a:srgbClr val="617078"/>
                </a:solidFill>
                <a:latin typeface="Arial"/>
                <a:ea typeface="Arial"/>
                <a:cs typeface="Arial"/>
              </a:defRPr>
            </a:lvl2pPr>
            <a:lvl3pPr>
              <a:buNone/>
              <a:defRPr sz="2025" b="0">
                <a:solidFill>
                  <a:srgbClr val="617078"/>
                </a:solidFill>
                <a:latin typeface="Arial"/>
                <a:ea typeface="Arial"/>
                <a:cs typeface="Arial"/>
              </a:defRPr>
            </a:lvl3pPr>
            <a:lvl4pPr>
              <a:buNone/>
              <a:defRPr sz="2025" b="0">
                <a:solidFill>
                  <a:srgbClr val="617078"/>
                </a:solidFill>
                <a:latin typeface="Arial"/>
                <a:ea typeface="Arial"/>
                <a:cs typeface="Arial"/>
              </a:defRPr>
            </a:lvl4pPr>
            <a:lvl5pPr>
              <a:buNone/>
              <a:defRPr sz="2025" b="0">
                <a:solidFill>
                  <a:srgbClr val="617078"/>
                </a:solidFill>
                <a:latin typeface="Arial"/>
                <a:ea typeface="Arial"/>
                <a:cs typeface="Arial"/>
              </a:defRPr>
            </a:lvl5pPr>
            <a:lvl6pPr>
              <a:buNone/>
              <a:defRPr sz="2025" b="0">
                <a:solidFill>
                  <a:srgbClr val="617078"/>
                </a:solidFill>
                <a:latin typeface="Arial"/>
                <a:ea typeface="Arial"/>
                <a:cs typeface="Arial"/>
              </a:defRPr>
            </a:lvl6pPr>
            <a:lvl7pPr>
              <a:buNone/>
              <a:defRPr sz="2025" b="0">
                <a:solidFill>
                  <a:srgbClr val="617078"/>
                </a:solidFill>
                <a:latin typeface="Arial"/>
                <a:ea typeface="Arial"/>
                <a:cs typeface="Arial"/>
              </a:defRPr>
            </a:lvl7pPr>
            <a:lvl8pPr>
              <a:buNone/>
              <a:defRPr sz="2025" b="0">
                <a:solidFill>
                  <a:srgbClr val="617078"/>
                </a:solidFill>
                <a:latin typeface="Arial"/>
                <a:ea typeface="Arial"/>
                <a:cs typeface="Arial"/>
              </a:defRPr>
            </a:lvl8pPr>
            <a:lvl9pPr>
              <a:buNone/>
              <a:defRPr sz="2025" b="0">
                <a:solidFill>
                  <a:srgbClr val="617078"/>
                </a:solidFill>
                <a:latin typeface="Arial"/>
                <a:ea typeface="Arial"/>
                <a:cs typeface="Arial"/>
              </a:defRPr>
            </a:lvl9pPr>
          </a:lstStyle>
          <a:p xmlns:a="http://schemas.openxmlformats.org/drawingml/2006/main">
            <a:pPr>
              <a:buNone/>
              <a:defRPr sz="2025" b="0">
                <a:solidFill>
                  <a:srgbClr val="617078"/>
                </a:solidFill>
                <a:latin typeface="Arial"/>
                <a:ea typeface="Arial"/>
                <a:cs typeface="Arial"/>
              </a:defRPr>
            </a:pPr>
            <a:r>
              <a:rPr sz="2025" b="0">
                <a:solidFill>
                  <a:srgbClr val="617078"/>
                </a:solidFill>
                <a:latin typeface="Arial"/>
                <a:ea typeface="Arial"/>
                <a:cs typeface="Arial"/>
              </a:rPr>
              <a:t>Customized IR webpage aligned with the company’s branding.</a:t>
            </a:r>
          </a:p>
        </p:txBody>
      </p:sp>
      <p:pic>
        <p:nvPicPr>
          <p:cNvPr id="6" name="">
            <a:extLst xmlns:a="http://schemas.openxmlformats.org/drawingml/2006/main">
              <a:ext uri="{FF2B5EF4-FFF2-40B4-BE49-F238E27FC236}">
                <a16:creationId xmlns:a16="http://schemas.microsoft.com/office/drawing/2014/main" id="{42EBDE1E-9299-4A4E-A30B-CCE4CB13F72C}"/>
              </a:ext>
            </a:extLst>
          </p:cNvPr>
          <p:cNvPicPr>
            <a:picLocks xmlns:a="http://schemas.openxmlformats.org/drawingml/2006/main" noChangeAspect="1"/>
          </p:cNvPicPr>
          <p:nvPr/>
        </p:nvPicPr>
        <p:blipFill>
          <a:blip xmlns:r="http://schemas.openxmlformats.org/officeDocument/2006/relationships" xmlns:a="http://schemas.openxmlformats.org/drawingml/2006/main" r:embed="R7db2d8b3d3894b56"/>
          <a:stretch xmlns:a="http://schemas.openxmlformats.org/drawingml/2006/main"/>
        </p:blipFill>
        <p:spPr>
          <a:xfrm xmlns:a="http://schemas.openxmlformats.org/drawingml/2006/main">
            <a:off x="5084972" y="2286000"/>
            <a:ext cx="5546307" cy="3810000"/>
          </a:xfrm>
          <a:prstGeom xmlns:a="http://schemas.openxmlformats.org/drawingml/2006/main" prst="rect">
            <a:avLst/>
          </a:prstGeom>
        </p:spPr>
      </p:pic>
    </p:spTree>
    <p:extLst>
      <p:ext uri="{BB962C8B-B14F-4D97-AF65-F5344CB8AC3E}">
        <p14:creationId xmlns:p14="http://schemas.microsoft.com/office/powerpoint/2010/main" val="1296643222"/>
      </p:ext>
    </p:extLst>
  </p:cSld>
</p:sld>
</file>

<file path=ppt/slides/slide19.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5D699F59-F691-42CE-B7AE-B77B0D13FC61}"/>
              </a:ext>
            </a:extLst>
          </p:cNvPr>
          <p:cNvPicPr>
            <a:picLocks xmlns:a="http://schemas.openxmlformats.org/drawingml/2006/main" noChangeAspect="1"/>
          </p:cNvPicPr>
          <p:nvPr/>
        </p:nvPicPr>
        <p:blipFill>
          <a:blip xmlns:r="http://schemas.openxmlformats.org/officeDocument/2006/relationships" xmlns:a="http://schemas.openxmlformats.org/drawingml/2006/main" r:embed="R152263e896ae4fc6"/>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F28E1464-76A0-4483-957C-1845EB6C5B03}"/>
              </a:ext>
            </a:extLst>
          </p:cNvPr>
          <p:cNvSpPr>
            <a:spLocks xmlns:a="http://schemas.openxmlformats.org/drawingml/2006/main" noGrp="1"/>
          </p:cNvSpPr>
          <p:nvPr/>
        </p:nvSpPr>
        <p:spPr>
          <a:xfrm xmlns:a="http://schemas.openxmlformats.org/drawingml/2006/main">
            <a:off x="685800" y="1381125"/>
            <a:ext cx="1066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172329"/>
                </a:solidFill>
                <a:latin typeface="Arial"/>
                <a:ea typeface="Arial"/>
                <a:cs typeface="Arial"/>
              </a:defRPr>
            </a:defPPr>
            <a:lvl1pPr>
              <a:buNone/>
              <a:defRPr sz="3600" b="1">
                <a:solidFill>
                  <a:srgbClr val="172329"/>
                </a:solidFill>
                <a:latin typeface="Arial"/>
                <a:ea typeface="Arial"/>
                <a:cs typeface="Arial"/>
              </a:defRPr>
            </a:lvl1pPr>
            <a:lvl2pPr>
              <a:buNone/>
              <a:defRPr sz="3600" b="1">
                <a:solidFill>
                  <a:srgbClr val="172329"/>
                </a:solidFill>
                <a:latin typeface="Arial"/>
                <a:ea typeface="Arial"/>
                <a:cs typeface="Arial"/>
              </a:defRPr>
            </a:lvl2pPr>
            <a:lvl3pPr>
              <a:buNone/>
              <a:defRPr sz="3600" b="1">
                <a:solidFill>
                  <a:srgbClr val="172329"/>
                </a:solidFill>
                <a:latin typeface="Arial"/>
                <a:ea typeface="Arial"/>
                <a:cs typeface="Arial"/>
              </a:defRPr>
            </a:lvl3pPr>
            <a:lvl4pPr>
              <a:buNone/>
              <a:defRPr sz="3600" b="1">
                <a:solidFill>
                  <a:srgbClr val="172329"/>
                </a:solidFill>
                <a:latin typeface="Arial"/>
                <a:ea typeface="Arial"/>
                <a:cs typeface="Arial"/>
              </a:defRPr>
            </a:lvl4pPr>
            <a:lvl5pPr>
              <a:buNone/>
              <a:defRPr sz="3600" b="1">
                <a:solidFill>
                  <a:srgbClr val="172329"/>
                </a:solidFill>
                <a:latin typeface="Arial"/>
                <a:ea typeface="Arial"/>
                <a:cs typeface="Arial"/>
              </a:defRPr>
            </a:lvl5pPr>
            <a:lvl6pPr>
              <a:buNone/>
              <a:defRPr sz="3600" b="1">
                <a:solidFill>
                  <a:srgbClr val="172329"/>
                </a:solidFill>
                <a:latin typeface="Arial"/>
                <a:ea typeface="Arial"/>
                <a:cs typeface="Arial"/>
              </a:defRPr>
            </a:lvl6pPr>
            <a:lvl7pPr>
              <a:buNone/>
              <a:defRPr sz="3600" b="1">
                <a:solidFill>
                  <a:srgbClr val="172329"/>
                </a:solidFill>
                <a:latin typeface="Arial"/>
                <a:ea typeface="Arial"/>
                <a:cs typeface="Arial"/>
              </a:defRPr>
            </a:lvl7pPr>
            <a:lvl8pPr>
              <a:buNone/>
              <a:defRPr sz="3600" b="1">
                <a:solidFill>
                  <a:srgbClr val="172329"/>
                </a:solidFill>
                <a:latin typeface="Arial"/>
                <a:ea typeface="Arial"/>
                <a:cs typeface="Arial"/>
              </a:defRPr>
            </a:lvl8pPr>
            <a:lvl9pPr>
              <a:buNone/>
              <a:defRPr sz="3600" b="1">
                <a:solidFill>
                  <a:srgbClr val="172329"/>
                </a:solidFill>
                <a:latin typeface="Arial"/>
                <a:ea typeface="Arial"/>
                <a:cs typeface="Arial"/>
              </a:defRPr>
            </a:lvl9pPr>
          </a:lstStyle>
          <a:p xmlns:a="http://schemas.openxmlformats.org/drawingml/2006/main">
            <a:pPr>
              <a:buNone/>
              <a:defRPr sz="3600" b="1">
                <a:solidFill>
                  <a:srgbClr val="172329"/>
                </a:solidFill>
                <a:latin typeface="Arial"/>
                <a:ea typeface="Arial"/>
                <a:cs typeface="Arial"/>
              </a:defRPr>
            </a:pPr>
            <a:r>
              <a:rPr sz="3600" b="1">
                <a:solidFill>
                  <a:srgbClr val="172329"/>
                </a:solidFill>
                <a:latin typeface="Arial"/>
                <a:ea typeface="Arial"/>
                <a:cs typeface="Arial"/>
              </a:rPr>
              <a:t>Almajdiah | Upgraded IR</a:t>
            </a:r>
          </a:p>
        </p:txBody>
      </p:sp>
      <p:sp>
        <p:nvSpPr>
          <p:cNvPr id="3" name="text-1">
            <a:extLst xmlns:a="http://schemas.openxmlformats.org/drawingml/2006/main">
              <a:ext uri="{FF2B5EF4-FFF2-40B4-BE49-F238E27FC236}">
                <a16:creationId xmlns:a16="http://schemas.microsoft.com/office/drawing/2014/main" id="{EE75DB42-E8B6-4CAE-8E23-9E4FD5CC8767}"/>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19</a:t>
            </a:r>
          </a:p>
        </p:txBody>
      </p:sp>
      <p:sp>
        <p:nvSpPr>
          <p:cNvPr id="4" name="text-2">
            <a:extLst xmlns:a="http://schemas.openxmlformats.org/drawingml/2006/main">
              <a:ext uri="{FF2B5EF4-FFF2-40B4-BE49-F238E27FC236}">
                <a16:creationId xmlns:a16="http://schemas.microsoft.com/office/drawing/2014/main" id="{DE3A20B2-12CC-4B46-B91E-B617B40C83BD}"/>
              </a:ext>
            </a:extLst>
          </p:cNvPr>
          <p:cNvSpPr>
            <a:spLocks xmlns:a="http://schemas.openxmlformats.org/drawingml/2006/main" noGrp="1"/>
          </p:cNvSpPr>
          <p:nvPr/>
        </p:nvSpPr>
        <p:spPr>
          <a:xfrm xmlns:a="http://schemas.openxmlformats.org/drawingml/2006/main">
            <a:off x="685800" y="2762250"/>
            <a:ext cx="3143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1">
                <a:solidFill>
                  <a:srgbClr val="E97824"/>
                </a:solidFill>
                <a:latin typeface="Arial"/>
                <a:ea typeface="Arial"/>
                <a:cs typeface="Arial"/>
              </a:defRPr>
            </a:defPPr>
            <a:lvl1pPr>
              <a:buNone/>
              <a:defRPr sz="2250" b="1">
                <a:solidFill>
                  <a:srgbClr val="E97824"/>
                </a:solidFill>
                <a:latin typeface="Arial"/>
                <a:ea typeface="Arial"/>
                <a:cs typeface="Arial"/>
              </a:defRPr>
            </a:lvl1pPr>
            <a:lvl2pPr>
              <a:buNone/>
              <a:defRPr sz="2250" b="1">
                <a:solidFill>
                  <a:srgbClr val="E97824"/>
                </a:solidFill>
                <a:latin typeface="Arial"/>
                <a:ea typeface="Arial"/>
                <a:cs typeface="Arial"/>
              </a:defRPr>
            </a:lvl2pPr>
            <a:lvl3pPr>
              <a:buNone/>
              <a:defRPr sz="2250" b="1">
                <a:solidFill>
                  <a:srgbClr val="E97824"/>
                </a:solidFill>
                <a:latin typeface="Arial"/>
                <a:ea typeface="Arial"/>
                <a:cs typeface="Arial"/>
              </a:defRPr>
            </a:lvl3pPr>
            <a:lvl4pPr>
              <a:buNone/>
              <a:defRPr sz="2250" b="1">
                <a:solidFill>
                  <a:srgbClr val="E97824"/>
                </a:solidFill>
                <a:latin typeface="Arial"/>
                <a:ea typeface="Arial"/>
                <a:cs typeface="Arial"/>
              </a:defRPr>
            </a:lvl4pPr>
            <a:lvl5pPr>
              <a:buNone/>
              <a:defRPr sz="2250" b="1">
                <a:solidFill>
                  <a:srgbClr val="E97824"/>
                </a:solidFill>
                <a:latin typeface="Arial"/>
                <a:ea typeface="Arial"/>
                <a:cs typeface="Arial"/>
              </a:defRPr>
            </a:lvl5pPr>
            <a:lvl6pPr>
              <a:buNone/>
              <a:defRPr sz="2250" b="1">
                <a:solidFill>
                  <a:srgbClr val="E97824"/>
                </a:solidFill>
                <a:latin typeface="Arial"/>
                <a:ea typeface="Arial"/>
                <a:cs typeface="Arial"/>
              </a:defRPr>
            </a:lvl6pPr>
            <a:lvl7pPr>
              <a:buNone/>
              <a:defRPr sz="2250" b="1">
                <a:solidFill>
                  <a:srgbClr val="E97824"/>
                </a:solidFill>
                <a:latin typeface="Arial"/>
                <a:ea typeface="Arial"/>
                <a:cs typeface="Arial"/>
              </a:defRPr>
            </a:lvl7pPr>
            <a:lvl8pPr>
              <a:buNone/>
              <a:defRPr sz="2250" b="1">
                <a:solidFill>
                  <a:srgbClr val="E97824"/>
                </a:solidFill>
                <a:latin typeface="Arial"/>
                <a:ea typeface="Arial"/>
                <a:cs typeface="Arial"/>
              </a:defRPr>
            </a:lvl8pPr>
            <a:lvl9pPr>
              <a:buNone/>
              <a:defRPr sz="2250" b="1">
                <a:solidFill>
                  <a:srgbClr val="E97824"/>
                </a:solidFill>
                <a:latin typeface="Arial"/>
                <a:ea typeface="Arial"/>
                <a:cs typeface="Arial"/>
              </a:defRPr>
            </a:lvl9pPr>
          </a:lstStyle>
          <a:p xmlns:a="http://schemas.openxmlformats.org/drawingml/2006/main">
            <a:pPr>
              <a:buNone/>
              <a:defRPr sz="2250" b="1">
                <a:solidFill>
                  <a:srgbClr val="E97824"/>
                </a:solidFill>
                <a:latin typeface="Arial"/>
                <a:ea typeface="Arial"/>
                <a:cs typeface="Arial"/>
              </a:defRPr>
            </a:pPr>
            <a:r>
              <a:rPr sz="2250" b="1">
                <a:solidFill>
                  <a:srgbClr val="E97824"/>
                </a:solidFill>
                <a:latin typeface="Arial"/>
                <a:ea typeface="Arial"/>
                <a:cs typeface="Arial"/>
              </a:rPr>
              <a:t>Client webpage sample</a:t>
            </a:r>
          </a:p>
        </p:txBody>
      </p:sp>
      <p:sp>
        <p:nvSpPr>
          <p:cNvPr id="5" name="text-3">
            <a:extLst xmlns:a="http://schemas.openxmlformats.org/drawingml/2006/main">
              <a:ext uri="{FF2B5EF4-FFF2-40B4-BE49-F238E27FC236}">
                <a16:creationId xmlns:a16="http://schemas.microsoft.com/office/drawing/2014/main" id="{0B7438D5-0B66-47CD-81FA-A88DD4B8903C}"/>
              </a:ext>
            </a:extLst>
          </p:cNvPr>
          <p:cNvSpPr>
            <a:spLocks xmlns:a="http://schemas.openxmlformats.org/drawingml/2006/main" noGrp="1"/>
          </p:cNvSpPr>
          <p:nvPr/>
        </p:nvSpPr>
        <p:spPr>
          <a:xfrm xmlns:a="http://schemas.openxmlformats.org/drawingml/2006/main">
            <a:off x="685800" y="3571875"/>
            <a:ext cx="30480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617078"/>
                </a:solidFill>
                <a:latin typeface="Arial"/>
                <a:ea typeface="Arial"/>
                <a:cs typeface="Arial"/>
              </a:defRPr>
            </a:defPPr>
            <a:lvl1pPr>
              <a:buNone/>
              <a:defRPr sz="2025" b="0">
                <a:solidFill>
                  <a:srgbClr val="617078"/>
                </a:solidFill>
                <a:latin typeface="Arial"/>
                <a:ea typeface="Arial"/>
                <a:cs typeface="Arial"/>
              </a:defRPr>
            </a:lvl1pPr>
            <a:lvl2pPr>
              <a:buNone/>
              <a:defRPr sz="2025" b="0">
                <a:solidFill>
                  <a:srgbClr val="617078"/>
                </a:solidFill>
                <a:latin typeface="Arial"/>
                <a:ea typeface="Arial"/>
                <a:cs typeface="Arial"/>
              </a:defRPr>
            </a:lvl2pPr>
            <a:lvl3pPr>
              <a:buNone/>
              <a:defRPr sz="2025" b="0">
                <a:solidFill>
                  <a:srgbClr val="617078"/>
                </a:solidFill>
                <a:latin typeface="Arial"/>
                <a:ea typeface="Arial"/>
                <a:cs typeface="Arial"/>
              </a:defRPr>
            </a:lvl3pPr>
            <a:lvl4pPr>
              <a:buNone/>
              <a:defRPr sz="2025" b="0">
                <a:solidFill>
                  <a:srgbClr val="617078"/>
                </a:solidFill>
                <a:latin typeface="Arial"/>
                <a:ea typeface="Arial"/>
                <a:cs typeface="Arial"/>
              </a:defRPr>
            </a:lvl4pPr>
            <a:lvl5pPr>
              <a:buNone/>
              <a:defRPr sz="2025" b="0">
                <a:solidFill>
                  <a:srgbClr val="617078"/>
                </a:solidFill>
                <a:latin typeface="Arial"/>
                <a:ea typeface="Arial"/>
                <a:cs typeface="Arial"/>
              </a:defRPr>
            </a:lvl5pPr>
            <a:lvl6pPr>
              <a:buNone/>
              <a:defRPr sz="2025" b="0">
                <a:solidFill>
                  <a:srgbClr val="617078"/>
                </a:solidFill>
                <a:latin typeface="Arial"/>
                <a:ea typeface="Arial"/>
                <a:cs typeface="Arial"/>
              </a:defRPr>
            </a:lvl6pPr>
            <a:lvl7pPr>
              <a:buNone/>
              <a:defRPr sz="2025" b="0">
                <a:solidFill>
                  <a:srgbClr val="617078"/>
                </a:solidFill>
                <a:latin typeface="Arial"/>
                <a:ea typeface="Arial"/>
                <a:cs typeface="Arial"/>
              </a:defRPr>
            </a:lvl7pPr>
            <a:lvl8pPr>
              <a:buNone/>
              <a:defRPr sz="2025" b="0">
                <a:solidFill>
                  <a:srgbClr val="617078"/>
                </a:solidFill>
                <a:latin typeface="Arial"/>
                <a:ea typeface="Arial"/>
                <a:cs typeface="Arial"/>
              </a:defRPr>
            </a:lvl8pPr>
            <a:lvl9pPr>
              <a:buNone/>
              <a:defRPr sz="2025" b="0">
                <a:solidFill>
                  <a:srgbClr val="617078"/>
                </a:solidFill>
                <a:latin typeface="Arial"/>
                <a:ea typeface="Arial"/>
                <a:cs typeface="Arial"/>
              </a:defRPr>
            </a:lvl9pPr>
          </a:lstStyle>
          <a:p xmlns:a="http://schemas.openxmlformats.org/drawingml/2006/main">
            <a:pPr>
              <a:buNone/>
              <a:defRPr sz="2025" b="0">
                <a:solidFill>
                  <a:srgbClr val="617078"/>
                </a:solidFill>
                <a:latin typeface="Arial"/>
                <a:ea typeface="Arial"/>
                <a:cs typeface="Arial"/>
              </a:defRPr>
            </a:pPr>
            <a:r>
              <a:rPr sz="2025" b="0">
                <a:solidFill>
                  <a:srgbClr val="617078"/>
                </a:solidFill>
                <a:latin typeface="Arial"/>
                <a:ea typeface="Arial"/>
                <a:cs typeface="Arial"/>
              </a:rPr>
              <a:t>Customized IR webpage aligned with the company’s branding.</a:t>
            </a:r>
          </a:p>
        </p:txBody>
      </p:sp>
      <p:pic>
        <p:nvPicPr>
          <p:cNvPr id="6" name="">
            <a:extLst xmlns:a="http://schemas.openxmlformats.org/drawingml/2006/main">
              <a:ext uri="{FF2B5EF4-FFF2-40B4-BE49-F238E27FC236}">
                <a16:creationId xmlns:a16="http://schemas.microsoft.com/office/drawing/2014/main" id="{2BACFD36-79B8-410B-807E-B582C86DF7C5}"/>
              </a:ext>
            </a:extLst>
          </p:cNvPr>
          <p:cNvPicPr>
            <a:picLocks xmlns:a="http://schemas.openxmlformats.org/drawingml/2006/main" noChangeAspect="1"/>
          </p:cNvPicPr>
          <p:nvPr/>
        </p:nvPicPr>
        <p:blipFill>
          <a:blip xmlns:r="http://schemas.openxmlformats.org/officeDocument/2006/relationships" xmlns:a="http://schemas.openxmlformats.org/drawingml/2006/main" r:embed="Rab72387e65404aa8"/>
          <a:stretch xmlns:a="http://schemas.openxmlformats.org/drawingml/2006/main"/>
        </p:blipFill>
        <p:spPr>
          <a:xfrm xmlns:a="http://schemas.openxmlformats.org/drawingml/2006/main">
            <a:off x="5084972" y="2286000"/>
            <a:ext cx="5546307" cy="3810000"/>
          </a:xfrm>
          <a:prstGeom xmlns:a="http://schemas.openxmlformats.org/drawingml/2006/main" prst="rect">
            <a:avLst/>
          </a:prstGeom>
        </p:spPr>
      </p:pic>
    </p:spTree>
    <p:extLst>
      <p:ext uri="{BB962C8B-B14F-4D97-AF65-F5344CB8AC3E}">
        <p14:creationId xmlns:p14="http://schemas.microsoft.com/office/powerpoint/2010/main" val="2129035550"/>
      </p:ext>
    </p:extLst>
  </p:cSld>
</p:sld>
</file>

<file path=ppt/slides/slide20.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2BDC091C-11F6-4B06-B039-CBEB018AB45B}"/>
              </a:ext>
            </a:extLst>
          </p:cNvPr>
          <p:cNvPicPr>
            <a:picLocks xmlns:a="http://schemas.openxmlformats.org/drawingml/2006/main" noChangeAspect="1"/>
          </p:cNvPicPr>
          <p:nvPr/>
        </p:nvPicPr>
        <p:blipFill>
          <a:blip xmlns:r="http://schemas.openxmlformats.org/officeDocument/2006/relationships" xmlns:a="http://schemas.openxmlformats.org/drawingml/2006/main" r:embed="R601d61f8cbac4863"/>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CA1B0A27-D529-4DCD-A2A0-19E0E245A645}"/>
              </a:ext>
            </a:extLst>
          </p:cNvPr>
          <p:cNvSpPr>
            <a:spLocks xmlns:a="http://schemas.openxmlformats.org/drawingml/2006/main" noGrp="1"/>
          </p:cNvSpPr>
          <p:nvPr/>
        </p:nvSpPr>
        <p:spPr>
          <a:xfrm xmlns:a="http://schemas.openxmlformats.org/drawingml/2006/main">
            <a:off x="685800" y="1381125"/>
            <a:ext cx="1066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172329"/>
                </a:solidFill>
                <a:latin typeface="Arial"/>
                <a:ea typeface="Arial"/>
                <a:cs typeface="Arial"/>
              </a:defRPr>
            </a:defPPr>
            <a:lvl1pPr>
              <a:buNone/>
              <a:defRPr sz="3600" b="1">
                <a:solidFill>
                  <a:srgbClr val="172329"/>
                </a:solidFill>
                <a:latin typeface="Arial"/>
                <a:ea typeface="Arial"/>
                <a:cs typeface="Arial"/>
              </a:defRPr>
            </a:lvl1pPr>
            <a:lvl2pPr>
              <a:buNone/>
              <a:defRPr sz="3600" b="1">
                <a:solidFill>
                  <a:srgbClr val="172329"/>
                </a:solidFill>
                <a:latin typeface="Arial"/>
                <a:ea typeface="Arial"/>
                <a:cs typeface="Arial"/>
              </a:defRPr>
            </a:lvl2pPr>
            <a:lvl3pPr>
              <a:buNone/>
              <a:defRPr sz="3600" b="1">
                <a:solidFill>
                  <a:srgbClr val="172329"/>
                </a:solidFill>
                <a:latin typeface="Arial"/>
                <a:ea typeface="Arial"/>
                <a:cs typeface="Arial"/>
              </a:defRPr>
            </a:lvl3pPr>
            <a:lvl4pPr>
              <a:buNone/>
              <a:defRPr sz="3600" b="1">
                <a:solidFill>
                  <a:srgbClr val="172329"/>
                </a:solidFill>
                <a:latin typeface="Arial"/>
                <a:ea typeface="Arial"/>
                <a:cs typeface="Arial"/>
              </a:defRPr>
            </a:lvl4pPr>
            <a:lvl5pPr>
              <a:buNone/>
              <a:defRPr sz="3600" b="1">
                <a:solidFill>
                  <a:srgbClr val="172329"/>
                </a:solidFill>
                <a:latin typeface="Arial"/>
                <a:ea typeface="Arial"/>
                <a:cs typeface="Arial"/>
              </a:defRPr>
            </a:lvl5pPr>
            <a:lvl6pPr>
              <a:buNone/>
              <a:defRPr sz="3600" b="1">
                <a:solidFill>
                  <a:srgbClr val="172329"/>
                </a:solidFill>
                <a:latin typeface="Arial"/>
                <a:ea typeface="Arial"/>
                <a:cs typeface="Arial"/>
              </a:defRPr>
            </a:lvl6pPr>
            <a:lvl7pPr>
              <a:buNone/>
              <a:defRPr sz="3600" b="1">
                <a:solidFill>
                  <a:srgbClr val="172329"/>
                </a:solidFill>
                <a:latin typeface="Arial"/>
                <a:ea typeface="Arial"/>
                <a:cs typeface="Arial"/>
              </a:defRPr>
            </a:lvl7pPr>
            <a:lvl8pPr>
              <a:buNone/>
              <a:defRPr sz="3600" b="1">
                <a:solidFill>
                  <a:srgbClr val="172329"/>
                </a:solidFill>
                <a:latin typeface="Arial"/>
                <a:ea typeface="Arial"/>
                <a:cs typeface="Arial"/>
              </a:defRPr>
            </a:lvl8pPr>
            <a:lvl9pPr>
              <a:buNone/>
              <a:defRPr sz="3600" b="1">
                <a:solidFill>
                  <a:srgbClr val="172329"/>
                </a:solidFill>
                <a:latin typeface="Arial"/>
                <a:ea typeface="Arial"/>
                <a:cs typeface="Arial"/>
              </a:defRPr>
            </a:lvl9pPr>
          </a:lstStyle>
          <a:p xmlns:a="http://schemas.openxmlformats.org/drawingml/2006/main">
            <a:pPr>
              <a:buNone/>
              <a:defRPr sz="3600" b="1">
                <a:solidFill>
                  <a:srgbClr val="172329"/>
                </a:solidFill>
                <a:latin typeface="Arial"/>
                <a:ea typeface="Arial"/>
                <a:cs typeface="Arial"/>
              </a:defRPr>
            </a:pPr>
            <a:r>
              <a:rPr sz="3600" b="1">
                <a:solidFill>
                  <a:srgbClr val="172329"/>
                </a:solidFill>
                <a:latin typeface="Arial"/>
                <a:ea typeface="Arial"/>
                <a:cs typeface="Arial"/>
              </a:rPr>
              <a:t>AWPT | Upgraded IR</a:t>
            </a:r>
          </a:p>
        </p:txBody>
      </p:sp>
      <p:sp>
        <p:nvSpPr>
          <p:cNvPr id="3" name="text-1">
            <a:extLst xmlns:a="http://schemas.openxmlformats.org/drawingml/2006/main">
              <a:ext uri="{FF2B5EF4-FFF2-40B4-BE49-F238E27FC236}">
                <a16:creationId xmlns:a16="http://schemas.microsoft.com/office/drawing/2014/main" id="{3906CF2C-D6BE-4329-B3A1-FEE3474FDAF1}"/>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20</a:t>
            </a:r>
          </a:p>
        </p:txBody>
      </p:sp>
      <p:sp>
        <p:nvSpPr>
          <p:cNvPr id="4" name="text-2">
            <a:extLst xmlns:a="http://schemas.openxmlformats.org/drawingml/2006/main">
              <a:ext uri="{FF2B5EF4-FFF2-40B4-BE49-F238E27FC236}">
                <a16:creationId xmlns:a16="http://schemas.microsoft.com/office/drawing/2014/main" id="{CF0FC6BA-6B7C-4860-B654-F712A4142471}"/>
              </a:ext>
            </a:extLst>
          </p:cNvPr>
          <p:cNvSpPr>
            <a:spLocks xmlns:a="http://schemas.openxmlformats.org/drawingml/2006/main" noGrp="1"/>
          </p:cNvSpPr>
          <p:nvPr/>
        </p:nvSpPr>
        <p:spPr>
          <a:xfrm xmlns:a="http://schemas.openxmlformats.org/drawingml/2006/main">
            <a:off x="685800" y="2762250"/>
            <a:ext cx="3143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1">
                <a:solidFill>
                  <a:srgbClr val="E97824"/>
                </a:solidFill>
                <a:latin typeface="Arial"/>
                <a:ea typeface="Arial"/>
                <a:cs typeface="Arial"/>
              </a:defRPr>
            </a:defPPr>
            <a:lvl1pPr>
              <a:buNone/>
              <a:defRPr sz="2250" b="1">
                <a:solidFill>
                  <a:srgbClr val="E97824"/>
                </a:solidFill>
                <a:latin typeface="Arial"/>
                <a:ea typeface="Arial"/>
                <a:cs typeface="Arial"/>
              </a:defRPr>
            </a:lvl1pPr>
            <a:lvl2pPr>
              <a:buNone/>
              <a:defRPr sz="2250" b="1">
                <a:solidFill>
                  <a:srgbClr val="E97824"/>
                </a:solidFill>
                <a:latin typeface="Arial"/>
                <a:ea typeface="Arial"/>
                <a:cs typeface="Arial"/>
              </a:defRPr>
            </a:lvl2pPr>
            <a:lvl3pPr>
              <a:buNone/>
              <a:defRPr sz="2250" b="1">
                <a:solidFill>
                  <a:srgbClr val="E97824"/>
                </a:solidFill>
                <a:latin typeface="Arial"/>
                <a:ea typeface="Arial"/>
                <a:cs typeface="Arial"/>
              </a:defRPr>
            </a:lvl3pPr>
            <a:lvl4pPr>
              <a:buNone/>
              <a:defRPr sz="2250" b="1">
                <a:solidFill>
                  <a:srgbClr val="E97824"/>
                </a:solidFill>
                <a:latin typeface="Arial"/>
                <a:ea typeface="Arial"/>
                <a:cs typeface="Arial"/>
              </a:defRPr>
            </a:lvl4pPr>
            <a:lvl5pPr>
              <a:buNone/>
              <a:defRPr sz="2250" b="1">
                <a:solidFill>
                  <a:srgbClr val="E97824"/>
                </a:solidFill>
                <a:latin typeface="Arial"/>
                <a:ea typeface="Arial"/>
                <a:cs typeface="Arial"/>
              </a:defRPr>
            </a:lvl5pPr>
            <a:lvl6pPr>
              <a:buNone/>
              <a:defRPr sz="2250" b="1">
                <a:solidFill>
                  <a:srgbClr val="E97824"/>
                </a:solidFill>
                <a:latin typeface="Arial"/>
                <a:ea typeface="Arial"/>
                <a:cs typeface="Arial"/>
              </a:defRPr>
            </a:lvl6pPr>
            <a:lvl7pPr>
              <a:buNone/>
              <a:defRPr sz="2250" b="1">
                <a:solidFill>
                  <a:srgbClr val="E97824"/>
                </a:solidFill>
                <a:latin typeface="Arial"/>
                <a:ea typeface="Arial"/>
                <a:cs typeface="Arial"/>
              </a:defRPr>
            </a:lvl7pPr>
            <a:lvl8pPr>
              <a:buNone/>
              <a:defRPr sz="2250" b="1">
                <a:solidFill>
                  <a:srgbClr val="E97824"/>
                </a:solidFill>
                <a:latin typeface="Arial"/>
                <a:ea typeface="Arial"/>
                <a:cs typeface="Arial"/>
              </a:defRPr>
            </a:lvl8pPr>
            <a:lvl9pPr>
              <a:buNone/>
              <a:defRPr sz="2250" b="1">
                <a:solidFill>
                  <a:srgbClr val="E97824"/>
                </a:solidFill>
                <a:latin typeface="Arial"/>
                <a:ea typeface="Arial"/>
                <a:cs typeface="Arial"/>
              </a:defRPr>
            </a:lvl9pPr>
          </a:lstStyle>
          <a:p xmlns:a="http://schemas.openxmlformats.org/drawingml/2006/main">
            <a:pPr>
              <a:buNone/>
              <a:defRPr sz="2250" b="1">
                <a:solidFill>
                  <a:srgbClr val="E97824"/>
                </a:solidFill>
                <a:latin typeface="Arial"/>
                <a:ea typeface="Arial"/>
                <a:cs typeface="Arial"/>
              </a:defRPr>
            </a:pPr>
            <a:r>
              <a:rPr sz="2250" b="1">
                <a:solidFill>
                  <a:srgbClr val="E97824"/>
                </a:solidFill>
                <a:latin typeface="Arial"/>
                <a:ea typeface="Arial"/>
                <a:cs typeface="Arial"/>
              </a:rPr>
              <a:t>Client webpage sample</a:t>
            </a:r>
          </a:p>
        </p:txBody>
      </p:sp>
      <p:sp>
        <p:nvSpPr>
          <p:cNvPr id="5" name="text-3">
            <a:extLst xmlns:a="http://schemas.openxmlformats.org/drawingml/2006/main">
              <a:ext uri="{FF2B5EF4-FFF2-40B4-BE49-F238E27FC236}">
                <a16:creationId xmlns:a16="http://schemas.microsoft.com/office/drawing/2014/main" id="{3CEA0949-124B-413C-91D5-4AA0D04DB380}"/>
              </a:ext>
            </a:extLst>
          </p:cNvPr>
          <p:cNvSpPr>
            <a:spLocks xmlns:a="http://schemas.openxmlformats.org/drawingml/2006/main" noGrp="1"/>
          </p:cNvSpPr>
          <p:nvPr/>
        </p:nvSpPr>
        <p:spPr>
          <a:xfrm xmlns:a="http://schemas.openxmlformats.org/drawingml/2006/main">
            <a:off x="685800" y="3571875"/>
            <a:ext cx="30480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617078"/>
                </a:solidFill>
                <a:latin typeface="Arial"/>
                <a:ea typeface="Arial"/>
                <a:cs typeface="Arial"/>
              </a:defRPr>
            </a:defPPr>
            <a:lvl1pPr>
              <a:buNone/>
              <a:defRPr sz="2025" b="0">
                <a:solidFill>
                  <a:srgbClr val="617078"/>
                </a:solidFill>
                <a:latin typeface="Arial"/>
                <a:ea typeface="Arial"/>
                <a:cs typeface="Arial"/>
              </a:defRPr>
            </a:lvl1pPr>
            <a:lvl2pPr>
              <a:buNone/>
              <a:defRPr sz="2025" b="0">
                <a:solidFill>
                  <a:srgbClr val="617078"/>
                </a:solidFill>
                <a:latin typeface="Arial"/>
                <a:ea typeface="Arial"/>
                <a:cs typeface="Arial"/>
              </a:defRPr>
            </a:lvl2pPr>
            <a:lvl3pPr>
              <a:buNone/>
              <a:defRPr sz="2025" b="0">
                <a:solidFill>
                  <a:srgbClr val="617078"/>
                </a:solidFill>
                <a:latin typeface="Arial"/>
                <a:ea typeface="Arial"/>
                <a:cs typeface="Arial"/>
              </a:defRPr>
            </a:lvl3pPr>
            <a:lvl4pPr>
              <a:buNone/>
              <a:defRPr sz="2025" b="0">
                <a:solidFill>
                  <a:srgbClr val="617078"/>
                </a:solidFill>
                <a:latin typeface="Arial"/>
                <a:ea typeface="Arial"/>
                <a:cs typeface="Arial"/>
              </a:defRPr>
            </a:lvl4pPr>
            <a:lvl5pPr>
              <a:buNone/>
              <a:defRPr sz="2025" b="0">
                <a:solidFill>
                  <a:srgbClr val="617078"/>
                </a:solidFill>
                <a:latin typeface="Arial"/>
                <a:ea typeface="Arial"/>
                <a:cs typeface="Arial"/>
              </a:defRPr>
            </a:lvl5pPr>
            <a:lvl6pPr>
              <a:buNone/>
              <a:defRPr sz="2025" b="0">
                <a:solidFill>
                  <a:srgbClr val="617078"/>
                </a:solidFill>
                <a:latin typeface="Arial"/>
                <a:ea typeface="Arial"/>
                <a:cs typeface="Arial"/>
              </a:defRPr>
            </a:lvl6pPr>
            <a:lvl7pPr>
              <a:buNone/>
              <a:defRPr sz="2025" b="0">
                <a:solidFill>
                  <a:srgbClr val="617078"/>
                </a:solidFill>
                <a:latin typeface="Arial"/>
                <a:ea typeface="Arial"/>
                <a:cs typeface="Arial"/>
              </a:defRPr>
            </a:lvl7pPr>
            <a:lvl8pPr>
              <a:buNone/>
              <a:defRPr sz="2025" b="0">
                <a:solidFill>
                  <a:srgbClr val="617078"/>
                </a:solidFill>
                <a:latin typeface="Arial"/>
                <a:ea typeface="Arial"/>
                <a:cs typeface="Arial"/>
              </a:defRPr>
            </a:lvl8pPr>
            <a:lvl9pPr>
              <a:buNone/>
              <a:defRPr sz="2025" b="0">
                <a:solidFill>
                  <a:srgbClr val="617078"/>
                </a:solidFill>
                <a:latin typeface="Arial"/>
                <a:ea typeface="Arial"/>
                <a:cs typeface="Arial"/>
              </a:defRPr>
            </a:lvl9pPr>
          </a:lstStyle>
          <a:p xmlns:a="http://schemas.openxmlformats.org/drawingml/2006/main">
            <a:pPr>
              <a:buNone/>
              <a:defRPr sz="2025" b="0">
                <a:solidFill>
                  <a:srgbClr val="617078"/>
                </a:solidFill>
                <a:latin typeface="Arial"/>
                <a:ea typeface="Arial"/>
                <a:cs typeface="Arial"/>
              </a:defRPr>
            </a:pPr>
            <a:r>
              <a:rPr sz="2025" b="0">
                <a:solidFill>
                  <a:srgbClr val="617078"/>
                </a:solidFill>
                <a:latin typeface="Arial"/>
                <a:ea typeface="Arial"/>
                <a:cs typeface="Arial"/>
              </a:rPr>
              <a:t>Customized IR webpage aligned with the company’s branding.</a:t>
            </a:r>
          </a:p>
        </p:txBody>
      </p:sp>
      <p:pic>
        <p:nvPicPr>
          <p:cNvPr id="6" name="">
            <a:extLst xmlns:a="http://schemas.openxmlformats.org/drawingml/2006/main">
              <a:ext uri="{FF2B5EF4-FFF2-40B4-BE49-F238E27FC236}">
                <a16:creationId xmlns:a16="http://schemas.microsoft.com/office/drawing/2014/main" id="{1087D03A-CF28-4084-A7E3-193742C7465C}"/>
              </a:ext>
            </a:extLst>
          </p:cNvPr>
          <p:cNvPicPr>
            <a:picLocks xmlns:a="http://schemas.openxmlformats.org/drawingml/2006/main" noChangeAspect="1"/>
          </p:cNvPicPr>
          <p:nvPr/>
        </p:nvPicPr>
        <p:blipFill>
          <a:blip xmlns:r="http://schemas.openxmlformats.org/officeDocument/2006/relationships" xmlns:a="http://schemas.openxmlformats.org/drawingml/2006/main" r:embed="R5e1f6bccf4ba442c"/>
          <a:stretch xmlns:a="http://schemas.openxmlformats.org/drawingml/2006/main"/>
        </p:blipFill>
        <p:spPr>
          <a:xfrm xmlns:a="http://schemas.openxmlformats.org/drawingml/2006/main">
            <a:off x="5084429" y="2286000"/>
            <a:ext cx="5547393" cy="3810000"/>
          </a:xfrm>
          <a:prstGeom xmlns:a="http://schemas.openxmlformats.org/drawingml/2006/main" prst="rect">
            <a:avLst/>
          </a:prstGeom>
        </p:spPr>
      </p:pic>
    </p:spTree>
    <p:extLst>
      <p:ext uri="{BB962C8B-B14F-4D97-AF65-F5344CB8AC3E}">
        <p14:creationId xmlns:p14="http://schemas.microsoft.com/office/powerpoint/2010/main" val="1896161924"/>
      </p:ext>
    </p:extLst>
  </p:cSld>
</p:sld>
</file>

<file path=ppt/slides/slide21.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27FE6FEB-3AC2-4909-9131-16C354D11697}"/>
              </a:ext>
            </a:extLst>
          </p:cNvPr>
          <p:cNvPicPr>
            <a:picLocks xmlns:a="http://schemas.openxmlformats.org/drawingml/2006/main" noChangeAspect="1"/>
          </p:cNvPicPr>
          <p:nvPr/>
        </p:nvPicPr>
        <p:blipFill>
          <a:blip xmlns:r="http://schemas.openxmlformats.org/officeDocument/2006/relationships" xmlns:a="http://schemas.openxmlformats.org/drawingml/2006/main" r:embed="R1a77dde5029642d8"/>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D4A6519-23E1-4E69-8F02-629B5EA3D7BB}"/>
              </a:ext>
            </a:extLst>
          </p:cNvPr>
          <p:cNvSpPr>
            <a:spLocks xmlns:a="http://schemas.openxmlformats.org/drawingml/2006/main" noGrp="1"/>
          </p:cNvSpPr>
          <p:nvPr/>
        </p:nvSpPr>
        <p:spPr>
          <a:xfrm xmlns:a="http://schemas.openxmlformats.org/drawingml/2006/main">
            <a:off x="685800" y="1381125"/>
            <a:ext cx="1066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172329"/>
                </a:solidFill>
                <a:latin typeface="Arial"/>
                <a:ea typeface="Arial"/>
                <a:cs typeface="Arial"/>
              </a:defRPr>
            </a:defPPr>
            <a:lvl1pPr>
              <a:buNone/>
              <a:defRPr sz="3600" b="1">
                <a:solidFill>
                  <a:srgbClr val="172329"/>
                </a:solidFill>
                <a:latin typeface="Arial"/>
                <a:ea typeface="Arial"/>
                <a:cs typeface="Arial"/>
              </a:defRPr>
            </a:lvl1pPr>
            <a:lvl2pPr>
              <a:buNone/>
              <a:defRPr sz="3600" b="1">
                <a:solidFill>
                  <a:srgbClr val="172329"/>
                </a:solidFill>
                <a:latin typeface="Arial"/>
                <a:ea typeface="Arial"/>
                <a:cs typeface="Arial"/>
              </a:defRPr>
            </a:lvl2pPr>
            <a:lvl3pPr>
              <a:buNone/>
              <a:defRPr sz="3600" b="1">
                <a:solidFill>
                  <a:srgbClr val="172329"/>
                </a:solidFill>
                <a:latin typeface="Arial"/>
                <a:ea typeface="Arial"/>
                <a:cs typeface="Arial"/>
              </a:defRPr>
            </a:lvl3pPr>
            <a:lvl4pPr>
              <a:buNone/>
              <a:defRPr sz="3600" b="1">
                <a:solidFill>
                  <a:srgbClr val="172329"/>
                </a:solidFill>
                <a:latin typeface="Arial"/>
                <a:ea typeface="Arial"/>
                <a:cs typeface="Arial"/>
              </a:defRPr>
            </a:lvl4pPr>
            <a:lvl5pPr>
              <a:buNone/>
              <a:defRPr sz="3600" b="1">
                <a:solidFill>
                  <a:srgbClr val="172329"/>
                </a:solidFill>
                <a:latin typeface="Arial"/>
                <a:ea typeface="Arial"/>
                <a:cs typeface="Arial"/>
              </a:defRPr>
            </a:lvl5pPr>
            <a:lvl6pPr>
              <a:buNone/>
              <a:defRPr sz="3600" b="1">
                <a:solidFill>
                  <a:srgbClr val="172329"/>
                </a:solidFill>
                <a:latin typeface="Arial"/>
                <a:ea typeface="Arial"/>
                <a:cs typeface="Arial"/>
              </a:defRPr>
            </a:lvl6pPr>
            <a:lvl7pPr>
              <a:buNone/>
              <a:defRPr sz="3600" b="1">
                <a:solidFill>
                  <a:srgbClr val="172329"/>
                </a:solidFill>
                <a:latin typeface="Arial"/>
                <a:ea typeface="Arial"/>
                <a:cs typeface="Arial"/>
              </a:defRPr>
            </a:lvl7pPr>
            <a:lvl8pPr>
              <a:buNone/>
              <a:defRPr sz="3600" b="1">
                <a:solidFill>
                  <a:srgbClr val="172329"/>
                </a:solidFill>
                <a:latin typeface="Arial"/>
                <a:ea typeface="Arial"/>
                <a:cs typeface="Arial"/>
              </a:defRPr>
            </a:lvl8pPr>
            <a:lvl9pPr>
              <a:buNone/>
              <a:defRPr sz="3600" b="1">
                <a:solidFill>
                  <a:srgbClr val="172329"/>
                </a:solidFill>
                <a:latin typeface="Arial"/>
                <a:ea typeface="Arial"/>
                <a:cs typeface="Arial"/>
              </a:defRPr>
            </a:lvl9pPr>
          </a:lstStyle>
          <a:p xmlns:a="http://schemas.openxmlformats.org/drawingml/2006/main">
            <a:pPr>
              <a:buNone/>
              <a:defRPr sz="3600" b="1">
                <a:solidFill>
                  <a:srgbClr val="172329"/>
                </a:solidFill>
                <a:latin typeface="Arial"/>
                <a:ea typeface="Arial"/>
                <a:cs typeface="Arial"/>
              </a:defRPr>
            </a:pPr>
            <a:r>
              <a:rPr sz="3600" b="1">
                <a:solidFill>
                  <a:srgbClr val="172329"/>
                </a:solidFill>
                <a:latin typeface="Arial"/>
                <a:ea typeface="Arial"/>
                <a:cs typeface="Arial"/>
              </a:rPr>
              <a:t>Sipchem | Standard IR</a:t>
            </a:r>
          </a:p>
        </p:txBody>
      </p:sp>
      <p:sp>
        <p:nvSpPr>
          <p:cNvPr id="3" name="text-1">
            <a:extLst xmlns:a="http://schemas.openxmlformats.org/drawingml/2006/main">
              <a:ext uri="{FF2B5EF4-FFF2-40B4-BE49-F238E27FC236}">
                <a16:creationId xmlns:a16="http://schemas.microsoft.com/office/drawing/2014/main" id="{16417C1E-EBC2-4B3B-A98A-7CF60A187E64}"/>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21</a:t>
            </a:r>
          </a:p>
        </p:txBody>
      </p:sp>
      <p:sp>
        <p:nvSpPr>
          <p:cNvPr id="4" name="text-2">
            <a:extLst xmlns:a="http://schemas.openxmlformats.org/drawingml/2006/main">
              <a:ext uri="{FF2B5EF4-FFF2-40B4-BE49-F238E27FC236}">
                <a16:creationId xmlns:a16="http://schemas.microsoft.com/office/drawing/2014/main" id="{2ECAA43F-2A00-435F-BC3B-AE98864D774E}"/>
              </a:ext>
            </a:extLst>
          </p:cNvPr>
          <p:cNvSpPr>
            <a:spLocks xmlns:a="http://schemas.openxmlformats.org/drawingml/2006/main" noGrp="1"/>
          </p:cNvSpPr>
          <p:nvPr/>
        </p:nvSpPr>
        <p:spPr>
          <a:xfrm xmlns:a="http://schemas.openxmlformats.org/drawingml/2006/main">
            <a:off x="685800" y="2762250"/>
            <a:ext cx="3143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1">
                <a:solidFill>
                  <a:srgbClr val="E97824"/>
                </a:solidFill>
                <a:latin typeface="Arial"/>
                <a:ea typeface="Arial"/>
                <a:cs typeface="Arial"/>
              </a:defRPr>
            </a:defPPr>
            <a:lvl1pPr>
              <a:buNone/>
              <a:defRPr sz="2250" b="1">
                <a:solidFill>
                  <a:srgbClr val="E97824"/>
                </a:solidFill>
                <a:latin typeface="Arial"/>
                <a:ea typeface="Arial"/>
                <a:cs typeface="Arial"/>
              </a:defRPr>
            </a:lvl1pPr>
            <a:lvl2pPr>
              <a:buNone/>
              <a:defRPr sz="2250" b="1">
                <a:solidFill>
                  <a:srgbClr val="E97824"/>
                </a:solidFill>
                <a:latin typeface="Arial"/>
                <a:ea typeface="Arial"/>
                <a:cs typeface="Arial"/>
              </a:defRPr>
            </a:lvl2pPr>
            <a:lvl3pPr>
              <a:buNone/>
              <a:defRPr sz="2250" b="1">
                <a:solidFill>
                  <a:srgbClr val="E97824"/>
                </a:solidFill>
                <a:latin typeface="Arial"/>
                <a:ea typeface="Arial"/>
                <a:cs typeface="Arial"/>
              </a:defRPr>
            </a:lvl3pPr>
            <a:lvl4pPr>
              <a:buNone/>
              <a:defRPr sz="2250" b="1">
                <a:solidFill>
                  <a:srgbClr val="E97824"/>
                </a:solidFill>
                <a:latin typeface="Arial"/>
                <a:ea typeface="Arial"/>
                <a:cs typeface="Arial"/>
              </a:defRPr>
            </a:lvl4pPr>
            <a:lvl5pPr>
              <a:buNone/>
              <a:defRPr sz="2250" b="1">
                <a:solidFill>
                  <a:srgbClr val="E97824"/>
                </a:solidFill>
                <a:latin typeface="Arial"/>
                <a:ea typeface="Arial"/>
                <a:cs typeface="Arial"/>
              </a:defRPr>
            </a:lvl5pPr>
            <a:lvl6pPr>
              <a:buNone/>
              <a:defRPr sz="2250" b="1">
                <a:solidFill>
                  <a:srgbClr val="E97824"/>
                </a:solidFill>
                <a:latin typeface="Arial"/>
                <a:ea typeface="Arial"/>
                <a:cs typeface="Arial"/>
              </a:defRPr>
            </a:lvl6pPr>
            <a:lvl7pPr>
              <a:buNone/>
              <a:defRPr sz="2250" b="1">
                <a:solidFill>
                  <a:srgbClr val="E97824"/>
                </a:solidFill>
                <a:latin typeface="Arial"/>
                <a:ea typeface="Arial"/>
                <a:cs typeface="Arial"/>
              </a:defRPr>
            </a:lvl7pPr>
            <a:lvl8pPr>
              <a:buNone/>
              <a:defRPr sz="2250" b="1">
                <a:solidFill>
                  <a:srgbClr val="E97824"/>
                </a:solidFill>
                <a:latin typeface="Arial"/>
                <a:ea typeface="Arial"/>
                <a:cs typeface="Arial"/>
              </a:defRPr>
            </a:lvl8pPr>
            <a:lvl9pPr>
              <a:buNone/>
              <a:defRPr sz="2250" b="1">
                <a:solidFill>
                  <a:srgbClr val="E97824"/>
                </a:solidFill>
                <a:latin typeface="Arial"/>
                <a:ea typeface="Arial"/>
                <a:cs typeface="Arial"/>
              </a:defRPr>
            </a:lvl9pPr>
          </a:lstStyle>
          <a:p xmlns:a="http://schemas.openxmlformats.org/drawingml/2006/main">
            <a:pPr>
              <a:buNone/>
              <a:defRPr sz="2250" b="1">
                <a:solidFill>
                  <a:srgbClr val="E97824"/>
                </a:solidFill>
                <a:latin typeface="Arial"/>
                <a:ea typeface="Arial"/>
                <a:cs typeface="Arial"/>
              </a:defRPr>
            </a:pPr>
            <a:r>
              <a:rPr sz="2250" b="1">
                <a:solidFill>
                  <a:srgbClr val="E97824"/>
                </a:solidFill>
                <a:latin typeface="Arial"/>
                <a:ea typeface="Arial"/>
                <a:cs typeface="Arial"/>
              </a:rPr>
              <a:t>Client webpage sample</a:t>
            </a:r>
          </a:p>
        </p:txBody>
      </p:sp>
      <p:sp>
        <p:nvSpPr>
          <p:cNvPr id="5" name="text-3">
            <a:extLst xmlns:a="http://schemas.openxmlformats.org/drawingml/2006/main">
              <a:ext uri="{FF2B5EF4-FFF2-40B4-BE49-F238E27FC236}">
                <a16:creationId xmlns:a16="http://schemas.microsoft.com/office/drawing/2014/main" id="{54C4C7DC-26EC-4401-A969-EF987674BF82}"/>
              </a:ext>
            </a:extLst>
          </p:cNvPr>
          <p:cNvSpPr>
            <a:spLocks xmlns:a="http://schemas.openxmlformats.org/drawingml/2006/main" noGrp="1"/>
          </p:cNvSpPr>
          <p:nvPr/>
        </p:nvSpPr>
        <p:spPr>
          <a:xfrm xmlns:a="http://schemas.openxmlformats.org/drawingml/2006/main">
            <a:off x="685800" y="3571875"/>
            <a:ext cx="30480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617078"/>
                </a:solidFill>
                <a:latin typeface="Arial"/>
                <a:ea typeface="Arial"/>
                <a:cs typeface="Arial"/>
              </a:defRPr>
            </a:defPPr>
            <a:lvl1pPr>
              <a:buNone/>
              <a:defRPr sz="2025" b="0">
                <a:solidFill>
                  <a:srgbClr val="617078"/>
                </a:solidFill>
                <a:latin typeface="Arial"/>
                <a:ea typeface="Arial"/>
                <a:cs typeface="Arial"/>
              </a:defRPr>
            </a:lvl1pPr>
            <a:lvl2pPr>
              <a:buNone/>
              <a:defRPr sz="2025" b="0">
                <a:solidFill>
                  <a:srgbClr val="617078"/>
                </a:solidFill>
                <a:latin typeface="Arial"/>
                <a:ea typeface="Arial"/>
                <a:cs typeface="Arial"/>
              </a:defRPr>
            </a:lvl2pPr>
            <a:lvl3pPr>
              <a:buNone/>
              <a:defRPr sz="2025" b="0">
                <a:solidFill>
                  <a:srgbClr val="617078"/>
                </a:solidFill>
                <a:latin typeface="Arial"/>
                <a:ea typeface="Arial"/>
                <a:cs typeface="Arial"/>
              </a:defRPr>
            </a:lvl3pPr>
            <a:lvl4pPr>
              <a:buNone/>
              <a:defRPr sz="2025" b="0">
                <a:solidFill>
                  <a:srgbClr val="617078"/>
                </a:solidFill>
                <a:latin typeface="Arial"/>
                <a:ea typeface="Arial"/>
                <a:cs typeface="Arial"/>
              </a:defRPr>
            </a:lvl4pPr>
            <a:lvl5pPr>
              <a:buNone/>
              <a:defRPr sz="2025" b="0">
                <a:solidFill>
                  <a:srgbClr val="617078"/>
                </a:solidFill>
                <a:latin typeface="Arial"/>
                <a:ea typeface="Arial"/>
                <a:cs typeface="Arial"/>
              </a:defRPr>
            </a:lvl5pPr>
            <a:lvl6pPr>
              <a:buNone/>
              <a:defRPr sz="2025" b="0">
                <a:solidFill>
                  <a:srgbClr val="617078"/>
                </a:solidFill>
                <a:latin typeface="Arial"/>
                <a:ea typeface="Arial"/>
                <a:cs typeface="Arial"/>
              </a:defRPr>
            </a:lvl6pPr>
            <a:lvl7pPr>
              <a:buNone/>
              <a:defRPr sz="2025" b="0">
                <a:solidFill>
                  <a:srgbClr val="617078"/>
                </a:solidFill>
                <a:latin typeface="Arial"/>
                <a:ea typeface="Arial"/>
                <a:cs typeface="Arial"/>
              </a:defRPr>
            </a:lvl7pPr>
            <a:lvl8pPr>
              <a:buNone/>
              <a:defRPr sz="2025" b="0">
                <a:solidFill>
                  <a:srgbClr val="617078"/>
                </a:solidFill>
                <a:latin typeface="Arial"/>
                <a:ea typeface="Arial"/>
                <a:cs typeface="Arial"/>
              </a:defRPr>
            </a:lvl8pPr>
            <a:lvl9pPr>
              <a:buNone/>
              <a:defRPr sz="2025" b="0">
                <a:solidFill>
                  <a:srgbClr val="617078"/>
                </a:solidFill>
                <a:latin typeface="Arial"/>
                <a:ea typeface="Arial"/>
                <a:cs typeface="Arial"/>
              </a:defRPr>
            </a:lvl9pPr>
          </a:lstStyle>
          <a:p xmlns:a="http://schemas.openxmlformats.org/drawingml/2006/main">
            <a:pPr>
              <a:buNone/>
              <a:defRPr sz="2025" b="0">
                <a:solidFill>
                  <a:srgbClr val="617078"/>
                </a:solidFill>
                <a:latin typeface="Arial"/>
                <a:ea typeface="Arial"/>
                <a:cs typeface="Arial"/>
              </a:defRPr>
            </a:pPr>
            <a:r>
              <a:rPr sz="2025" b="0">
                <a:solidFill>
                  <a:srgbClr val="617078"/>
                </a:solidFill>
                <a:latin typeface="Arial"/>
                <a:ea typeface="Arial"/>
                <a:cs typeface="Arial"/>
              </a:rPr>
              <a:t>Standard IR webpage integrated with the company’s corporate website.</a:t>
            </a:r>
          </a:p>
        </p:txBody>
      </p:sp>
      <p:pic>
        <p:nvPicPr>
          <p:cNvPr id="6" name="">
            <a:extLst xmlns:a="http://schemas.openxmlformats.org/drawingml/2006/main">
              <a:ext uri="{FF2B5EF4-FFF2-40B4-BE49-F238E27FC236}">
                <a16:creationId xmlns:a16="http://schemas.microsoft.com/office/drawing/2014/main" id="{DCA1B75D-48AF-4FB1-982D-7188BFBB2923}"/>
              </a:ext>
            </a:extLst>
          </p:cNvPr>
          <p:cNvPicPr>
            <a:picLocks xmlns:a="http://schemas.openxmlformats.org/drawingml/2006/main" noChangeAspect="1"/>
          </p:cNvPicPr>
          <p:nvPr/>
        </p:nvPicPr>
        <p:blipFill>
          <a:blip xmlns:r="http://schemas.openxmlformats.org/officeDocument/2006/relationships" xmlns:a="http://schemas.openxmlformats.org/drawingml/2006/main" r:embed="R89d0b0cefbda4374"/>
          <a:stretch xmlns:a="http://schemas.openxmlformats.org/drawingml/2006/main"/>
        </p:blipFill>
        <p:spPr>
          <a:xfrm xmlns:a="http://schemas.openxmlformats.org/drawingml/2006/main">
            <a:off x="5084972" y="2286000"/>
            <a:ext cx="5546307" cy="3810000"/>
          </a:xfrm>
          <a:prstGeom xmlns:a="http://schemas.openxmlformats.org/drawingml/2006/main" prst="rect">
            <a:avLst/>
          </a:prstGeom>
        </p:spPr>
      </p:pic>
    </p:spTree>
    <p:extLst>
      <p:ext uri="{BB962C8B-B14F-4D97-AF65-F5344CB8AC3E}">
        <p14:creationId xmlns:p14="http://schemas.microsoft.com/office/powerpoint/2010/main" val="1637535196"/>
      </p:ext>
    </p:extLst>
  </p:cSld>
</p:sld>
</file>

<file path=ppt/slides/slide22.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48990F86-9BD5-42B7-ACAB-2DE0D593ACDE}"/>
              </a:ext>
            </a:extLst>
          </p:cNvPr>
          <p:cNvPicPr>
            <a:picLocks xmlns:a="http://schemas.openxmlformats.org/drawingml/2006/main" noChangeAspect="1"/>
          </p:cNvPicPr>
          <p:nvPr/>
        </p:nvPicPr>
        <p:blipFill>
          <a:blip xmlns:r="http://schemas.openxmlformats.org/officeDocument/2006/relationships" xmlns:a="http://schemas.openxmlformats.org/drawingml/2006/main" r:embed="R89f14840c9754064"/>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0C890C9E-6D08-453B-BCC9-57AE9636A20E}"/>
              </a:ext>
            </a:extLst>
          </p:cNvPr>
          <p:cNvSpPr>
            <a:spLocks xmlns:a="http://schemas.openxmlformats.org/drawingml/2006/main" noGrp="1"/>
          </p:cNvSpPr>
          <p:nvPr/>
        </p:nvSpPr>
        <p:spPr>
          <a:xfrm xmlns:a="http://schemas.openxmlformats.org/drawingml/2006/main">
            <a:off x="685800" y="1381125"/>
            <a:ext cx="1066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172329"/>
                </a:solidFill>
                <a:latin typeface="Arial"/>
                <a:ea typeface="Arial"/>
                <a:cs typeface="Arial"/>
              </a:defRPr>
            </a:defPPr>
            <a:lvl1pPr>
              <a:buNone/>
              <a:defRPr sz="3600" b="1">
                <a:solidFill>
                  <a:srgbClr val="172329"/>
                </a:solidFill>
                <a:latin typeface="Arial"/>
                <a:ea typeface="Arial"/>
                <a:cs typeface="Arial"/>
              </a:defRPr>
            </a:lvl1pPr>
            <a:lvl2pPr>
              <a:buNone/>
              <a:defRPr sz="3600" b="1">
                <a:solidFill>
                  <a:srgbClr val="172329"/>
                </a:solidFill>
                <a:latin typeface="Arial"/>
                <a:ea typeface="Arial"/>
                <a:cs typeface="Arial"/>
              </a:defRPr>
            </a:lvl2pPr>
            <a:lvl3pPr>
              <a:buNone/>
              <a:defRPr sz="3600" b="1">
                <a:solidFill>
                  <a:srgbClr val="172329"/>
                </a:solidFill>
                <a:latin typeface="Arial"/>
                <a:ea typeface="Arial"/>
                <a:cs typeface="Arial"/>
              </a:defRPr>
            </a:lvl3pPr>
            <a:lvl4pPr>
              <a:buNone/>
              <a:defRPr sz="3600" b="1">
                <a:solidFill>
                  <a:srgbClr val="172329"/>
                </a:solidFill>
                <a:latin typeface="Arial"/>
                <a:ea typeface="Arial"/>
                <a:cs typeface="Arial"/>
              </a:defRPr>
            </a:lvl4pPr>
            <a:lvl5pPr>
              <a:buNone/>
              <a:defRPr sz="3600" b="1">
                <a:solidFill>
                  <a:srgbClr val="172329"/>
                </a:solidFill>
                <a:latin typeface="Arial"/>
                <a:ea typeface="Arial"/>
                <a:cs typeface="Arial"/>
              </a:defRPr>
            </a:lvl5pPr>
            <a:lvl6pPr>
              <a:buNone/>
              <a:defRPr sz="3600" b="1">
                <a:solidFill>
                  <a:srgbClr val="172329"/>
                </a:solidFill>
                <a:latin typeface="Arial"/>
                <a:ea typeface="Arial"/>
                <a:cs typeface="Arial"/>
              </a:defRPr>
            </a:lvl6pPr>
            <a:lvl7pPr>
              <a:buNone/>
              <a:defRPr sz="3600" b="1">
                <a:solidFill>
                  <a:srgbClr val="172329"/>
                </a:solidFill>
                <a:latin typeface="Arial"/>
                <a:ea typeface="Arial"/>
                <a:cs typeface="Arial"/>
              </a:defRPr>
            </a:lvl7pPr>
            <a:lvl8pPr>
              <a:buNone/>
              <a:defRPr sz="3600" b="1">
                <a:solidFill>
                  <a:srgbClr val="172329"/>
                </a:solidFill>
                <a:latin typeface="Arial"/>
                <a:ea typeface="Arial"/>
                <a:cs typeface="Arial"/>
              </a:defRPr>
            </a:lvl8pPr>
            <a:lvl9pPr>
              <a:buNone/>
              <a:defRPr sz="3600" b="1">
                <a:solidFill>
                  <a:srgbClr val="172329"/>
                </a:solidFill>
                <a:latin typeface="Arial"/>
                <a:ea typeface="Arial"/>
                <a:cs typeface="Arial"/>
              </a:defRPr>
            </a:lvl9pPr>
          </a:lstStyle>
          <a:p xmlns:a="http://schemas.openxmlformats.org/drawingml/2006/main">
            <a:pPr>
              <a:buNone/>
              <a:defRPr sz="3600" b="1">
                <a:solidFill>
                  <a:srgbClr val="172329"/>
                </a:solidFill>
                <a:latin typeface="Arial"/>
                <a:ea typeface="Arial"/>
                <a:cs typeface="Arial"/>
              </a:defRPr>
            </a:pPr>
            <a:r>
              <a:rPr sz="3600" b="1">
                <a:solidFill>
                  <a:srgbClr val="172329"/>
                </a:solidFill>
                <a:latin typeface="Arial"/>
                <a:ea typeface="Arial"/>
                <a:cs typeface="Arial"/>
              </a:rPr>
              <a:t>Jabal Omar | Standard IR</a:t>
            </a:r>
          </a:p>
        </p:txBody>
      </p:sp>
      <p:sp>
        <p:nvSpPr>
          <p:cNvPr id="3" name="text-1">
            <a:extLst xmlns:a="http://schemas.openxmlformats.org/drawingml/2006/main">
              <a:ext uri="{FF2B5EF4-FFF2-40B4-BE49-F238E27FC236}">
                <a16:creationId xmlns:a16="http://schemas.microsoft.com/office/drawing/2014/main" id="{30CAD47A-27FE-4E21-82FC-1216BA78C843}"/>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22</a:t>
            </a:r>
          </a:p>
        </p:txBody>
      </p:sp>
      <p:sp>
        <p:nvSpPr>
          <p:cNvPr id="4" name="text-2">
            <a:extLst xmlns:a="http://schemas.openxmlformats.org/drawingml/2006/main">
              <a:ext uri="{FF2B5EF4-FFF2-40B4-BE49-F238E27FC236}">
                <a16:creationId xmlns:a16="http://schemas.microsoft.com/office/drawing/2014/main" id="{A55B3B94-61FB-4D71-B7C1-FE7B8D4E5585}"/>
              </a:ext>
            </a:extLst>
          </p:cNvPr>
          <p:cNvSpPr>
            <a:spLocks xmlns:a="http://schemas.openxmlformats.org/drawingml/2006/main" noGrp="1"/>
          </p:cNvSpPr>
          <p:nvPr/>
        </p:nvSpPr>
        <p:spPr>
          <a:xfrm xmlns:a="http://schemas.openxmlformats.org/drawingml/2006/main">
            <a:off x="685800" y="2762250"/>
            <a:ext cx="3143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1">
                <a:solidFill>
                  <a:srgbClr val="E97824"/>
                </a:solidFill>
                <a:latin typeface="Arial"/>
                <a:ea typeface="Arial"/>
                <a:cs typeface="Arial"/>
              </a:defRPr>
            </a:defPPr>
            <a:lvl1pPr>
              <a:buNone/>
              <a:defRPr sz="2250" b="1">
                <a:solidFill>
                  <a:srgbClr val="E97824"/>
                </a:solidFill>
                <a:latin typeface="Arial"/>
                <a:ea typeface="Arial"/>
                <a:cs typeface="Arial"/>
              </a:defRPr>
            </a:lvl1pPr>
            <a:lvl2pPr>
              <a:buNone/>
              <a:defRPr sz="2250" b="1">
                <a:solidFill>
                  <a:srgbClr val="E97824"/>
                </a:solidFill>
                <a:latin typeface="Arial"/>
                <a:ea typeface="Arial"/>
                <a:cs typeface="Arial"/>
              </a:defRPr>
            </a:lvl2pPr>
            <a:lvl3pPr>
              <a:buNone/>
              <a:defRPr sz="2250" b="1">
                <a:solidFill>
                  <a:srgbClr val="E97824"/>
                </a:solidFill>
                <a:latin typeface="Arial"/>
                <a:ea typeface="Arial"/>
                <a:cs typeface="Arial"/>
              </a:defRPr>
            </a:lvl3pPr>
            <a:lvl4pPr>
              <a:buNone/>
              <a:defRPr sz="2250" b="1">
                <a:solidFill>
                  <a:srgbClr val="E97824"/>
                </a:solidFill>
                <a:latin typeface="Arial"/>
                <a:ea typeface="Arial"/>
                <a:cs typeface="Arial"/>
              </a:defRPr>
            </a:lvl4pPr>
            <a:lvl5pPr>
              <a:buNone/>
              <a:defRPr sz="2250" b="1">
                <a:solidFill>
                  <a:srgbClr val="E97824"/>
                </a:solidFill>
                <a:latin typeface="Arial"/>
                <a:ea typeface="Arial"/>
                <a:cs typeface="Arial"/>
              </a:defRPr>
            </a:lvl5pPr>
            <a:lvl6pPr>
              <a:buNone/>
              <a:defRPr sz="2250" b="1">
                <a:solidFill>
                  <a:srgbClr val="E97824"/>
                </a:solidFill>
                <a:latin typeface="Arial"/>
                <a:ea typeface="Arial"/>
                <a:cs typeface="Arial"/>
              </a:defRPr>
            </a:lvl6pPr>
            <a:lvl7pPr>
              <a:buNone/>
              <a:defRPr sz="2250" b="1">
                <a:solidFill>
                  <a:srgbClr val="E97824"/>
                </a:solidFill>
                <a:latin typeface="Arial"/>
                <a:ea typeface="Arial"/>
                <a:cs typeface="Arial"/>
              </a:defRPr>
            </a:lvl7pPr>
            <a:lvl8pPr>
              <a:buNone/>
              <a:defRPr sz="2250" b="1">
                <a:solidFill>
                  <a:srgbClr val="E97824"/>
                </a:solidFill>
                <a:latin typeface="Arial"/>
                <a:ea typeface="Arial"/>
                <a:cs typeface="Arial"/>
              </a:defRPr>
            </a:lvl8pPr>
            <a:lvl9pPr>
              <a:buNone/>
              <a:defRPr sz="2250" b="1">
                <a:solidFill>
                  <a:srgbClr val="E97824"/>
                </a:solidFill>
                <a:latin typeface="Arial"/>
                <a:ea typeface="Arial"/>
                <a:cs typeface="Arial"/>
              </a:defRPr>
            </a:lvl9pPr>
          </a:lstStyle>
          <a:p xmlns:a="http://schemas.openxmlformats.org/drawingml/2006/main">
            <a:pPr>
              <a:buNone/>
              <a:defRPr sz="2250" b="1">
                <a:solidFill>
                  <a:srgbClr val="E97824"/>
                </a:solidFill>
                <a:latin typeface="Arial"/>
                <a:ea typeface="Arial"/>
                <a:cs typeface="Arial"/>
              </a:defRPr>
            </a:pPr>
            <a:r>
              <a:rPr sz="2250" b="1">
                <a:solidFill>
                  <a:srgbClr val="E97824"/>
                </a:solidFill>
                <a:latin typeface="Arial"/>
                <a:ea typeface="Arial"/>
                <a:cs typeface="Arial"/>
              </a:rPr>
              <a:t>Client webpage sample</a:t>
            </a:r>
          </a:p>
        </p:txBody>
      </p:sp>
      <p:sp>
        <p:nvSpPr>
          <p:cNvPr id="5" name="text-3">
            <a:extLst xmlns:a="http://schemas.openxmlformats.org/drawingml/2006/main">
              <a:ext uri="{FF2B5EF4-FFF2-40B4-BE49-F238E27FC236}">
                <a16:creationId xmlns:a16="http://schemas.microsoft.com/office/drawing/2014/main" id="{DDF29C85-CB13-41CB-8891-9BCF295293BE}"/>
              </a:ext>
            </a:extLst>
          </p:cNvPr>
          <p:cNvSpPr>
            <a:spLocks xmlns:a="http://schemas.openxmlformats.org/drawingml/2006/main" noGrp="1"/>
          </p:cNvSpPr>
          <p:nvPr/>
        </p:nvSpPr>
        <p:spPr>
          <a:xfrm xmlns:a="http://schemas.openxmlformats.org/drawingml/2006/main">
            <a:off x="685800" y="3571875"/>
            <a:ext cx="30480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617078"/>
                </a:solidFill>
                <a:latin typeface="Arial"/>
                <a:ea typeface="Arial"/>
                <a:cs typeface="Arial"/>
              </a:defRPr>
            </a:defPPr>
            <a:lvl1pPr>
              <a:buNone/>
              <a:defRPr sz="2025" b="0">
                <a:solidFill>
                  <a:srgbClr val="617078"/>
                </a:solidFill>
                <a:latin typeface="Arial"/>
                <a:ea typeface="Arial"/>
                <a:cs typeface="Arial"/>
              </a:defRPr>
            </a:lvl1pPr>
            <a:lvl2pPr>
              <a:buNone/>
              <a:defRPr sz="2025" b="0">
                <a:solidFill>
                  <a:srgbClr val="617078"/>
                </a:solidFill>
                <a:latin typeface="Arial"/>
                <a:ea typeface="Arial"/>
                <a:cs typeface="Arial"/>
              </a:defRPr>
            </a:lvl2pPr>
            <a:lvl3pPr>
              <a:buNone/>
              <a:defRPr sz="2025" b="0">
                <a:solidFill>
                  <a:srgbClr val="617078"/>
                </a:solidFill>
                <a:latin typeface="Arial"/>
                <a:ea typeface="Arial"/>
                <a:cs typeface="Arial"/>
              </a:defRPr>
            </a:lvl3pPr>
            <a:lvl4pPr>
              <a:buNone/>
              <a:defRPr sz="2025" b="0">
                <a:solidFill>
                  <a:srgbClr val="617078"/>
                </a:solidFill>
                <a:latin typeface="Arial"/>
                <a:ea typeface="Arial"/>
                <a:cs typeface="Arial"/>
              </a:defRPr>
            </a:lvl4pPr>
            <a:lvl5pPr>
              <a:buNone/>
              <a:defRPr sz="2025" b="0">
                <a:solidFill>
                  <a:srgbClr val="617078"/>
                </a:solidFill>
                <a:latin typeface="Arial"/>
                <a:ea typeface="Arial"/>
                <a:cs typeface="Arial"/>
              </a:defRPr>
            </a:lvl5pPr>
            <a:lvl6pPr>
              <a:buNone/>
              <a:defRPr sz="2025" b="0">
                <a:solidFill>
                  <a:srgbClr val="617078"/>
                </a:solidFill>
                <a:latin typeface="Arial"/>
                <a:ea typeface="Arial"/>
                <a:cs typeface="Arial"/>
              </a:defRPr>
            </a:lvl6pPr>
            <a:lvl7pPr>
              <a:buNone/>
              <a:defRPr sz="2025" b="0">
                <a:solidFill>
                  <a:srgbClr val="617078"/>
                </a:solidFill>
                <a:latin typeface="Arial"/>
                <a:ea typeface="Arial"/>
                <a:cs typeface="Arial"/>
              </a:defRPr>
            </a:lvl7pPr>
            <a:lvl8pPr>
              <a:buNone/>
              <a:defRPr sz="2025" b="0">
                <a:solidFill>
                  <a:srgbClr val="617078"/>
                </a:solidFill>
                <a:latin typeface="Arial"/>
                <a:ea typeface="Arial"/>
                <a:cs typeface="Arial"/>
              </a:defRPr>
            </a:lvl8pPr>
            <a:lvl9pPr>
              <a:buNone/>
              <a:defRPr sz="2025" b="0">
                <a:solidFill>
                  <a:srgbClr val="617078"/>
                </a:solidFill>
                <a:latin typeface="Arial"/>
                <a:ea typeface="Arial"/>
                <a:cs typeface="Arial"/>
              </a:defRPr>
            </a:lvl9pPr>
          </a:lstStyle>
          <a:p xmlns:a="http://schemas.openxmlformats.org/drawingml/2006/main">
            <a:pPr>
              <a:buNone/>
              <a:defRPr sz="2025" b="0">
                <a:solidFill>
                  <a:srgbClr val="617078"/>
                </a:solidFill>
                <a:latin typeface="Arial"/>
                <a:ea typeface="Arial"/>
                <a:cs typeface="Arial"/>
              </a:defRPr>
            </a:pPr>
            <a:r>
              <a:rPr sz="2025" b="0">
                <a:solidFill>
                  <a:srgbClr val="617078"/>
                </a:solidFill>
                <a:latin typeface="Arial"/>
                <a:ea typeface="Arial"/>
                <a:cs typeface="Arial"/>
              </a:rPr>
              <a:t>Standard IR webpage integrated with the company’s corporate website.</a:t>
            </a:r>
          </a:p>
        </p:txBody>
      </p:sp>
      <p:pic>
        <p:nvPicPr>
          <p:cNvPr id="6" name="">
            <a:extLst xmlns:a="http://schemas.openxmlformats.org/drawingml/2006/main">
              <a:ext uri="{FF2B5EF4-FFF2-40B4-BE49-F238E27FC236}">
                <a16:creationId xmlns:a16="http://schemas.microsoft.com/office/drawing/2014/main" id="{ECB3DD91-D5D5-4541-92A4-756630FA4D26}"/>
              </a:ext>
            </a:extLst>
          </p:cNvPr>
          <p:cNvPicPr>
            <a:picLocks xmlns:a="http://schemas.openxmlformats.org/drawingml/2006/main" noChangeAspect="1"/>
          </p:cNvPicPr>
          <p:nvPr/>
        </p:nvPicPr>
        <p:blipFill>
          <a:blip xmlns:r="http://schemas.openxmlformats.org/officeDocument/2006/relationships" xmlns:a="http://schemas.openxmlformats.org/drawingml/2006/main" r:embed="Rf1bbca998ce64285"/>
          <a:stretch xmlns:a="http://schemas.openxmlformats.org/drawingml/2006/main"/>
        </p:blipFill>
        <p:spPr>
          <a:xfrm xmlns:a="http://schemas.openxmlformats.org/drawingml/2006/main">
            <a:off x="5084972" y="2286000"/>
            <a:ext cx="5546307" cy="3810000"/>
          </a:xfrm>
          <a:prstGeom xmlns:a="http://schemas.openxmlformats.org/drawingml/2006/main" prst="rect">
            <a:avLst/>
          </a:prstGeom>
        </p:spPr>
      </p:pic>
    </p:spTree>
    <p:extLst>
      <p:ext uri="{BB962C8B-B14F-4D97-AF65-F5344CB8AC3E}">
        <p14:creationId xmlns:p14="http://schemas.microsoft.com/office/powerpoint/2010/main" val="1004927574"/>
      </p:ext>
    </p:extLst>
  </p:cSld>
</p:sld>
</file>

<file path=ppt/slides/slide23.xml><?xml version="1.0" encoding="utf-8"?>
<p:sld xmlns:p="http://schemas.openxmlformats.org/presentationml/2006/main">
  <p:cSld>
    <p:bg>
      <p:bgPr>
        <a:solidFill xmlns:a="http://schemas.openxmlformats.org/drawingml/2006/main">
          <a:srgbClr val="F8F6F2"/>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B0BAEE27-2EE7-4EE8-8837-9CEB7C8E2BF3}"/>
              </a:ext>
            </a:extLst>
          </p:cNvPr>
          <p:cNvPicPr>
            <a:picLocks xmlns:a="http://schemas.openxmlformats.org/drawingml/2006/main" noChangeAspect="1"/>
          </p:cNvPicPr>
          <p:nvPr/>
        </p:nvPicPr>
        <p:blipFill>
          <a:blip xmlns:r="http://schemas.openxmlformats.org/officeDocument/2006/relationships" xmlns:a="http://schemas.openxmlformats.org/drawingml/2006/main" r:embed="Rc18350471e214bbe"/>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1A310D00-C013-46BA-BD5B-0C64C2E77EDD}"/>
              </a:ext>
            </a:extLst>
          </p:cNvPr>
          <p:cNvSpPr>
            <a:spLocks xmlns:a="http://schemas.openxmlformats.org/drawingml/2006/main" noGrp="1"/>
          </p:cNvSpPr>
          <p:nvPr/>
        </p:nvSpPr>
        <p:spPr>
          <a:xfrm xmlns:a="http://schemas.openxmlformats.org/drawingml/2006/main">
            <a:off x="685800" y="1381125"/>
            <a:ext cx="1066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172329"/>
                </a:solidFill>
                <a:latin typeface="Arial"/>
                <a:ea typeface="Arial"/>
                <a:cs typeface="Arial"/>
              </a:defRPr>
            </a:defPPr>
            <a:lvl1pPr>
              <a:buNone/>
              <a:defRPr sz="3600" b="1">
                <a:solidFill>
                  <a:srgbClr val="172329"/>
                </a:solidFill>
                <a:latin typeface="Arial"/>
                <a:ea typeface="Arial"/>
                <a:cs typeface="Arial"/>
              </a:defRPr>
            </a:lvl1pPr>
            <a:lvl2pPr>
              <a:buNone/>
              <a:defRPr sz="3600" b="1">
                <a:solidFill>
                  <a:srgbClr val="172329"/>
                </a:solidFill>
                <a:latin typeface="Arial"/>
                <a:ea typeface="Arial"/>
                <a:cs typeface="Arial"/>
              </a:defRPr>
            </a:lvl2pPr>
            <a:lvl3pPr>
              <a:buNone/>
              <a:defRPr sz="3600" b="1">
                <a:solidFill>
                  <a:srgbClr val="172329"/>
                </a:solidFill>
                <a:latin typeface="Arial"/>
                <a:ea typeface="Arial"/>
                <a:cs typeface="Arial"/>
              </a:defRPr>
            </a:lvl3pPr>
            <a:lvl4pPr>
              <a:buNone/>
              <a:defRPr sz="3600" b="1">
                <a:solidFill>
                  <a:srgbClr val="172329"/>
                </a:solidFill>
                <a:latin typeface="Arial"/>
                <a:ea typeface="Arial"/>
                <a:cs typeface="Arial"/>
              </a:defRPr>
            </a:lvl4pPr>
            <a:lvl5pPr>
              <a:buNone/>
              <a:defRPr sz="3600" b="1">
                <a:solidFill>
                  <a:srgbClr val="172329"/>
                </a:solidFill>
                <a:latin typeface="Arial"/>
                <a:ea typeface="Arial"/>
                <a:cs typeface="Arial"/>
              </a:defRPr>
            </a:lvl5pPr>
            <a:lvl6pPr>
              <a:buNone/>
              <a:defRPr sz="3600" b="1">
                <a:solidFill>
                  <a:srgbClr val="172329"/>
                </a:solidFill>
                <a:latin typeface="Arial"/>
                <a:ea typeface="Arial"/>
                <a:cs typeface="Arial"/>
              </a:defRPr>
            </a:lvl6pPr>
            <a:lvl7pPr>
              <a:buNone/>
              <a:defRPr sz="3600" b="1">
                <a:solidFill>
                  <a:srgbClr val="172329"/>
                </a:solidFill>
                <a:latin typeface="Arial"/>
                <a:ea typeface="Arial"/>
                <a:cs typeface="Arial"/>
              </a:defRPr>
            </a:lvl7pPr>
            <a:lvl8pPr>
              <a:buNone/>
              <a:defRPr sz="3600" b="1">
                <a:solidFill>
                  <a:srgbClr val="172329"/>
                </a:solidFill>
                <a:latin typeface="Arial"/>
                <a:ea typeface="Arial"/>
                <a:cs typeface="Arial"/>
              </a:defRPr>
            </a:lvl8pPr>
            <a:lvl9pPr>
              <a:buNone/>
              <a:defRPr sz="3600" b="1">
                <a:solidFill>
                  <a:srgbClr val="172329"/>
                </a:solidFill>
                <a:latin typeface="Arial"/>
                <a:ea typeface="Arial"/>
                <a:cs typeface="Arial"/>
              </a:defRPr>
            </a:lvl9pPr>
          </a:lstStyle>
          <a:p xmlns:a="http://schemas.openxmlformats.org/drawingml/2006/main">
            <a:pPr>
              <a:buNone/>
              <a:defRPr sz="3600" b="1">
                <a:solidFill>
                  <a:srgbClr val="172329"/>
                </a:solidFill>
                <a:latin typeface="Arial"/>
                <a:ea typeface="Arial"/>
                <a:cs typeface="Arial"/>
              </a:defRPr>
            </a:pPr>
            <a:r>
              <a:rPr sz="3600" b="1">
                <a:solidFill>
                  <a:srgbClr val="172329"/>
                </a:solidFill>
                <a:latin typeface="Arial"/>
                <a:ea typeface="Arial"/>
                <a:cs typeface="Arial"/>
              </a:rPr>
              <a:t>Budget Saudi | Standard IR</a:t>
            </a:r>
          </a:p>
        </p:txBody>
      </p:sp>
      <p:sp>
        <p:nvSpPr>
          <p:cNvPr id="3" name="text-1">
            <a:extLst xmlns:a="http://schemas.openxmlformats.org/drawingml/2006/main">
              <a:ext uri="{FF2B5EF4-FFF2-40B4-BE49-F238E27FC236}">
                <a16:creationId xmlns:a16="http://schemas.microsoft.com/office/drawing/2014/main" id="{5202F254-0C17-4726-A35C-7CB2C7A2EE2E}"/>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17078"/>
                </a:solidFill>
                <a:latin typeface="Arial"/>
                <a:ea typeface="Arial"/>
                <a:cs typeface="Arial"/>
              </a:defRPr>
            </a:defPPr>
            <a:lvl1pPr>
              <a:buNone/>
              <a:defRPr sz="1200" b="0">
                <a:solidFill>
                  <a:srgbClr val="617078"/>
                </a:solidFill>
                <a:latin typeface="Arial"/>
                <a:ea typeface="Arial"/>
                <a:cs typeface="Arial"/>
              </a:defRPr>
            </a:lvl1pPr>
            <a:lvl2pPr>
              <a:buNone/>
              <a:defRPr sz="1200" b="0">
                <a:solidFill>
                  <a:srgbClr val="617078"/>
                </a:solidFill>
                <a:latin typeface="Arial"/>
                <a:ea typeface="Arial"/>
                <a:cs typeface="Arial"/>
              </a:defRPr>
            </a:lvl2pPr>
            <a:lvl3pPr>
              <a:buNone/>
              <a:defRPr sz="1200" b="0">
                <a:solidFill>
                  <a:srgbClr val="617078"/>
                </a:solidFill>
                <a:latin typeface="Arial"/>
                <a:ea typeface="Arial"/>
                <a:cs typeface="Arial"/>
              </a:defRPr>
            </a:lvl3pPr>
            <a:lvl4pPr>
              <a:buNone/>
              <a:defRPr sz="1200" b="0">
                <a:solidFill>
                  <a:srgbClr val="617078"/>
                </a:solidFill>
                <a:latin typeface="Arial"/>
                <a:ea typeface="Arial"/>
                <a:cs typeface="Arial"/>
              </a:defRPr>
            </a:lvl4pPr>
            <a:lvl5pPr>
              <a:buNone/>
              <a:defRPr sz="1200" b="0">
                <a:solidFill>
                  <a:srgbClr val="617078"/>
                </a:solidFill>
                <a:latin typeface="Arial"/>
                <a:ea typeface="Arial"/>
                <a:cs typeface="Arial"/>
              </a:defRPr>
            </a:lvl5pPr>
            <a:lvl6pPr>
              <a:buNone/>
              <a:defRPr sz="1200" b="0">
                <a:solidFill>
                  <a:srgbClr val="617078"/>
                </a:solidFill>
                <a:latin typeface="Arial"/>
                <a:ea typeface="Arial"/>
                <a:cs typeface="Arial"/>
              </a:defRPr>
            </a:lvl6pPr>
            <a:lvl7pPr>
              <a:buNone/>
              <a:defRPr sz="1200" b="0">
                <a:solidFill>
                  <a:srgbClr val="617078"/>
                </a:solidFill>
                <a:latin typeface="Arial"/>
                <a:ea typeface="Arial"/>
                <a:cs typeface="Arial"/>
              </a:defRPr>
            </a:lvl7pPr>
            <a:lvl8pPr>
              <a:buNone/>
              <a:defRPr sz="1200" b="0">
                <a:solidFill>
                  <a:srgbClr val="617078"/>
                </a:solidFill>
                <a:latin typeface="Arial"/>
                <a:ea typeface="Arial"/>
                <a:cs typeface="Arial"/>
              </a:defRPr>
            </a:lvl8pPr>
            <a:lvl9pPr>
              <a:buNone/>
              <a:defRPr sz="1200" b="0">
                <a:solidFill>
                  <a:srgbClr val="617078"/>
                </a:solidFill>
                <a:latin typeface="Arial"/>
                <a:ea typeface="Arial"/>
                <a:cs typeface="Arial"/>
              </a:defRPr>
            </a:lvl9pPr>
          </a:lstStyle>
          <a:p xmlns:a="http://schemas.openxmlformats.org/drawingml/2006/main">
            <a:pPr>
              <a:buNone/>
              <a:defRPr sz="1200" b="0">
                <a:solidFill>
                  <a:srgbClr val="617078"/>
                </a:solidFill>
                <a:latin typeface="Arial"/>
                <a:ea typeface="Arial"/>
                <a:cs typeface="Arial"/>
              </a:defRPr>
            </a:pPr>
            <a:r>
              <a:rPr sz="1200" b="0">
                <a:solidFill>
                  <a:srgbClr val="617078"/>
                </a:solidFill>
                <a:latin typeface="Arial"/>
                <a:ea typeface="Arial"/>
                <a:cs typeface="Arial"/>
              </a:rPr>
              <a:t>23</a:t>
            </a:r>
          </a:p>
        </p:txBody>
      </p:sp>
      <p:sp>
        <p:nvSpPr>
          <p:cNvPr id="4" name="text-2">
            <a:extLst xmlns:a="http://schemas.openxmlformats.org/drawingml/2006/main">
              <a:ext uri="{FF2B5EF4-FFF2-40B4-BE49-F238E27FC236}">
                <a16:creationId xmlns:a16="http://schemas.microsoft.com/office/drawing/2014/main" id="{CB543D27-707F-4437-959E-E20044DDA11A}"/>
              </a:ext>
            </a:extLst>
          </p:cNvPr>
          <p:cNvSpPr>
            <a:spLocks xmlns:a="http://schemas.openxmlformats.org/drawingml/2006/main" noGrp="1"/>
          </p:cNvSpPr>
          <p:nvPr/>
        </p:nvSpPr>
        <p:spPr>
          <a:xfrm xmlns:a="http://schemas.openxmlformats.org/drawingml/2006/main">
            <a:off x="685800" y="2762250"/>
            <a:ext cx="3143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1">
                <a:solidFill>
                  <a:srgbClr val="E97824"/>
                </a:solidFill>
                <a:latin typeface="Arial"/>
                <a:ea typeface="Arial"/>
                <a:cs typeface="Arial"/>
              </a:defRPr>
            </a:defPPr>
            <a:lvl1pPr>
              <a:buNone/>
              <a:defRPr sz="2250" b="1">
                <a:solidFill>
                  <a:srgbClr val="E97824"/>
                </a:solidFill>
                <a:latin typeface="Arial"/>
                <a:ea typeface="Arial"/>
                <a:cs typeface="Arial"/>
              </a:defRPr>
            </a:lvl1pPr>
            <a:lvl2pPr>
              <a:buNone/>
              <a:defRPr sz="2250" b="1">
                <a:solidFill>
                  <a:srgbClr val="E97824"/>
                </a:solidFill>
                <a:latin typeface="Arial"/>
                <a:ea typeface="Arial"/>
                <a:cs typeface="Arial"/>
              </a:defRPr>
            </a:lvl2pPr>
            <a:lvl3pPr>
              <a:buNone/>
              <a:defRPr sz="2250" b="1">
                <a:solidFill>
                  <a:srgbClr val="E97824"/>
                </a:solidFill>
                <a:latin typeface="Arial"/>
                <a:ea typeface="Arial"/>
                <a:cs typeface="Arial"/>
              </a:defRPr>
            </a:lvl3pPr>
            <a:lvl4pPr>
              <a:buNone/>
              <a:defRPr sz="2250" b="1">
                <a:solidFill>
                  <a:srgbClr val="E97824"/>
                </a:solidFill>
                <a:latin typeface="Arial"/>
                <a:ea typeface="Arial"/>
                <a:cs typeface="Arial"/>
              </a:defRPr>
            </a:lvl4pPr>
            <a:lvl5pPr>
              <a:buNone/>
              <a:defRPr sz="2250" b="1">
                <a:solidFill>
                  <a:srgbClr val="E97824"/>
                </a:solidFill>
                <a:latin typeface="Arial"/>
                <a:ea typeface="Arial"/>
                <a:cs typeface="Arial"/>
              </a:defRPr>
            </a:lvl5pPr>
            <a:lvl6pPr>
              <a:buNone/>
              <a:defRPr sz="2250" b="1">
                <a:solidFill>
                  <a:srgbClr val="E97824"/>
                </a:solidFill>
                <a:latin typeface="Arial"/>
                <a:ea typeface="Arial"/>
                <a:cs typeface="Arial"/>
              </a:defRPr>
            </a:lvl6pPr>
            <a:lvl7pPr>
              <a:buNone/>
              <a:defRPr sz="2250" b="1">
                <a:solidFill>
                  <a:srgbClr val="E97824"/>
                </a:solidFill>
                <a:latin typeface="Arial"/>
                <a:ea typeface="Arial"/>
                <a:cs typeface="Arial"/>
              </a:defRPr>
            </a:lvl7pPr>
            <a:lvl8pPr>
              <a:buNone/>
              <a:defRPr sz="2250" b="1">
                <a:solidFill>
                  <a:srgbClr val="E97824"/>
                </a:solidFill>
                <a:latin typeface="Arial"/>
                <a:ea typeface="Arial"/>
                <a:cs typeface="Arial"/>
              </a:defRPr>
            </a:lvl8pPr>
            <a:lvl9pPr>
              <a:buNone/>
              <a:defRPr sz="2250" b="1">
                <a:solidFill>
                  <a:srgbClr val="E97824"/>
                </a:solidFill>
                <a:latin typeface="Arial"/>
                <a:ea typeface="Arial"/>
                <a:cs typeface="Arial"/>
              </a:defRPr>
            </a:lvl9pPr>
          </a:lstStyle>
          <a:p xmlns:a="http://schemas.openxmlformats.org/drawingml/2006/main">
            <a:pPr>
              <a:buNone/>
              <a:defRPr sz="2250" b="1">
                <a:solidFill>
                  <a:srgbClr val="E97824"/>
                </a:solidFill>
                <a:latin typeface="Arial"/>
                <a:ea typeface="Arial"/>
                <a:cs typeface="Arial"/>
              </a:defRPr>
            </a:pPr>
            <a:r>
              <a:rPr sz="2250" b="1">
                <a:solidFill>
                  <a:srgbClr val="E97824"/>
                </a:solidFill>
                <a:latin typeface="Arial"/>
                <a:ea typeface="Arial"/>
                <a:cs typeface="Arial"/>
              </a:rPr>
              <a:t>Client webpage sample</a:t>
            </a:r>
          </a:p>
        </p:txBody>
      </p:sp>
      <p:sp>
        <p:nvSpPr>
          <p:cNvPr id="5" name="text-3">
            <a:extLst xmlns:a="http://schemas.openxmlformats.org/drawingml/2006/main">
              <a:ext uri="{FF2B5EF4-FFF2-40B4-BE49-F238E27FC236}">
                <a16:creationId xmlns:a16="http://schemas.microsoft.com/office/drawing/2014/main" id="{B0D8530C-F70C-4606-8359-5AE9F43911A3}"/>
              </a:ext>
            </a:extLst>
          </p:cNvPr>
          <p:cNvSpPr>
            <a:spLocks xmlns:a="http://schemas.openxmlformats.org/drawingml/2006/main" noGrp="1"/>
          </p:cNvSpPr>
          <p:nvPr/>
        </p:nvSpPr>
        <p:spPr>
          <a:xfrm xmlns:a="http://schemas.openxmlformats.org/drawingml/2006/main">
            <a:off x="685800" y="3571875"/>
            <a:ext cx="30480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617078"/>
                </a:solidFill>
                <a:latin typeface="Arial"/>
                <a:ea typeface="Arial"/>
                <a:cs typeface="Arial"/>
              </a:defRPr>
            </a:defPPr>
            <a:lvl1pPr>
              <a:buNone/>
              <a:defRPr sz="2025" b="0">
                <a:solidFill>
                  <a:srgbClr val="617078"/>
                </a:solidFill>
                <a:latin typeface="Arial"/>
                <a:ea typeface="Arial"/>
                <a:cs typeface="Arial"/>
              </a:defRPr>
            </a:lvl1pPr>
            <a:lvl2pPr>
              <a:buNone/>
              <a:defRPr sz="2025" b="0">
                <a:solidFill>
                  <a:srgbClr val="617078"/>
                </a:solidFill>
                <a:latin typeface="Arial"/>
                <a:ea typeface="Arial"/>
                <a:cs typeface="Arial"/>
              </a:defRPr>
            </a:lvl2pPr>
            <a:lvl3pPr>
              <a:buNone/>
              <a:defRPr sz="2025" b="0">
                <a:solidFill>
                  <a:srgbClr val="617078"/>
                </a:solidFill>
                <a:latin typeface="Arial"/>
                <a:ea typeface="Arial"/>
                <a:cs typeface="Arial"/>
              </a:defRPr>
            </a:lvl3pPr>
            <a:lvl4pPr>
              <a:buNone/>
              <a:defRPr sz="2025" b="0">
                <a:solidFill>
                  <a:srgbClr val="617078"/>
                </a:solidFill>
                <a:latin typeface="Arial"/>
                <a:ea typeface="Arial"/>
                <a:cs typeface="Arial"/>
              </a:defRPr>
            </a:lvl4pPr>
            <a:lvl5pPr>
              <a:buNone/>
              <a:defRPr sz="2025" b="0">
                <a:solidFill>
                  <a:srgbClr val="617078"/>
                </a:solidFill>
                <a:latin typeface="Arial"/>
                <a:ea typeface="Arial"/>
                <a:cs typeface="Arial"/>
              </a:defRPr>
            </a:lvl5pPr>
            <a:lvl6pPr>
              <a:buNone/>
              <a:defRPr sz="2025" b="0">
                <a:solidFill>
                  <a:srgbClr val="617078"/>
                </a:solidFill>
                <a:latin typeface="Arial"/>
                <a:ea typeface="Arial"/>
                <a:cs typeface="Arial"/>
              </a:defRPr>
            </a:lvl6pPr>
            <a:lvl7pPr>
              <a:buNone/>
              <a:defRPr sz="2025" b="0">
                <a:solidFill>
                  <a:srgbClr val="617078"/>
                </a:solidFill>
                <a:latin typeface="Arial"/>
                <a:ea typeface="Arial"/>
                <a:cs typeface="Arial"/>
              </a:defRPr>
            </a:lvl7pPr>
            <a:lvl8pPr>
              <a:buNone/>
              <a:defRPr sz="2025" b="0">
                <a:solidFill>
                  <a:srgbClr val="617078"/>
                </a:solidFill>
                <a:latin typeface="Arial"/>
                <a:ea typeface="Arial"/>
                <a:cs typeface="Arial"/>
              </a:defRPr>
            </a:lvl8pPr>
            <a:lvl9pPr>
              <a:buNone/>
              <a:defRPr sz="2025" b="0">
                <a:solidFill>
                  <a:srgbClr val="617078"/>
                </a:solidFill>
                <a:latin typeface="Arial"/>
                <a:ea typeface="Arial"/>
                <a:cs typeface="Arial"/>
              </a:defRPr>
            </a:lvl9pPr>
          </a:lstStyle>
          <a:p xmlns:a="http://schemas.openxmlformats.org/drawingml/2006/main">
            <a:pPr>
              <a:buNone/>
              <a:defRPr sz="2025" b="0">
                <a:solidFill>
                  <a:srgbClr val="617078"/>
                </a:solidFill>
                <a:latin typeface="Arial"/>
                <a:ea typeface="Arial"/>
                <a:cs typeface="Arial"/>
              </a:defRPr>
            </a:pPr>
            <a:r>
              <a:rPr sz="2025" b="0">
                <a:solidFill>
                  <a:srgbClr val="617078"/>
                </a:solidFill>
                <a:latin typeface="Arial"/>
                <a:ea typeface="Arial"/>
                <a:cs typeface="Arial"/>
              </a:rPr>
              <a:t>Standard IR webpage integrated with the company’s corporate website.</a:t>
            </a:r>
          </a:p>
        </p:txBody>
      </p:sp>
      <p:pic>
        <p:nvPicPr>
          <p:cNvPr id="6" name="">
            <a:extLst xmlns:a="http://schemas.openxmlformats.org/drawingml/2006/main">
              <a:ext uri="{FF2B5EF4-FFF2-40B4-BE49-F238E27FC236}">
                <a16:creationId xmlns:a16="http://schemas.microsoft.com/office/drawing/2014/main" id="{9A9D5544-0FE7-44D7-955B-30290184E1ED}"/>
              </a:ext>
            </a:extLst>
          </p:cNvPr>
          <p:cNvPicPr>
            <a:picLocks xmlns:a="http://schemas.openxmlformats.org/drawingml/2006/main" noChangeAspect="1"/>
          </p:cNvPicPr>
          <p:nvPr/>
        </p:nvPicPr>
        <p:blipFill>
          <a:blip xmlns:r="http://schemas.openxmlformats.org/officeDocument/2006/relationships" xmlns:a="http://schemas.openxmlformats.org/drawingml/2006/main" r:embed="Rf56a9764596f4b4c"/>
          <a:stretch xmlns:a="http://schemas.openxmlformats.org/drawingml/2006/main"/>
        </p:blipFill>
        <p:spPr>
          <a:xfrm xmlns:a="http://schemas.openxmlformats.org/drawingml/2006/main">
            <a:off x="5084972" y="2286000"/>
            <a:ext cx="5546307" cy="3810000"/>
          </a:xfrm>
          <a:prstGeom xmlns:a="http://schemas.openxmlformats.org/drawingml/2006/main" prst="rect">
            <a:avLst/>
          </a:prstGeom>
        </p:spPr>
      </p:pic>
    </p:spTree>
    <p:extLst>
      <p:ext uri="{BB962C8B-B14F-4D97-AF65-F5344CB8AC3E}">
        <p14:creationId xmlns:p14="http://schemas.microsoft.com/office/powerpoint/2010/main" val="896909277"/>
      </p:ext>
    </p:extLst>
  </p:cSld>
</p:sld>
</file>

<file path=ppt/slides/slide24.xml><?xml version="1.0" encoding="utf-8"?>
<p:sld xmlns:p="http://schemas.openxmlformats.org/presentationml/2006/main">
  <p:cSld>
    <p:bg>
      <p:bgPr>
        <a:solidFill xmlns:a="http://schemas.openxmlformats.org/drawingml/2006/main">
          <a:srgbClr val="172329"/>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C55E4090-DD67-41CD-AF49-0C74FE53D189}"/>
              </a:ext>
            </a:extLst>
          </p:cNvPr>
          <p:cNvPicPr>
            <a:picLocks xmlns:a="http://schemas.openxmlformats.org/drawingml/2006/main" noChangeAspect="1"/>
          </p:cNvPicPr>
          <p:nvPr/>
        </p:nvPicPr>
        <p:blipFill>
          <a:blip xmlns:r="http://schemas.openxmlformats.org/officeDocument/2006/relationships" xmlns:a="http://schemas.openxmlformats.org/drawingml/2006/main" r:embed="Rbacfd8705a8e4621"/>
          <a:stretch xmlns:a="http://schemas.openxmlformats.org/drawingml/2006/main"/>
        </p:blipFill>
        <p:spPr>
          <a:xfrm xmlns:a="http://schemas.openxmlformats.org/drawingml/2006/main">
            <a:off x="685800" y="334203"/>
            <a:ext cx="2190750" cy="646043"/>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14F88CC3-912A-4502-89E6-18A0EFA6E6A4}"/>
              </a:ext>
            </a:extLst>
          </p:cNvPr>
          <p:cNvSpPr>
            <a:spLocks xmlns:a="http://schemas.openxmlformats.org/drawingml/2006/main" noGrp="1"/>
          </p:cNvSpPr>
          <p:nvPr/>
        </p:nvSpPr>
        <p:spPr>
          <a:xfrm xmlns:a="http://schemas.openxmlformats.org/drawingml/2006/main">
            <a:off x="685800" y="1381125"/>
            <a:ext cx="1066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FFFFFF"/>
                </a:solidFill>
                <a:latin typeface="Arial"/>
                <a:ea typeface="Arial"/>
                <a:cs typeface="Arial"/>
              </a:defRPr>
            </a:defPPr>
            <a:lvl1pPr>
              <a:buNone/>
              <a:defRPr sz="3600" b="1">
                <a:solidFill>
                  <a:srgbClr val="FFFFFF"/>
                </a:solidFill>
                <a:latin typeface="Arial"/>
                <a:ea typeface="Arial"/>
                <a:cs typeface="Arial"/>
              </a:defRPr>
            </a:lvl1pPr>
            <a:lvl2pPr>
              <a:buNone/>
              <a:defRPr sz="3600" b="1">
                <a:solidFill>
                  <a:srgbClr val="FFFFFF"/>
                </a:solidFill>
                <a:latin typeface="Arial"/>
                <a:ea typeface="Arial"/>
                <a:cs typeface="Arial"/>
              </a:defRPr>
            </a:lvl2pPr>
            <a:lvl3pPr>
              <a:buNone/>
              <a:defRPr sz="3600" b="1">
                <a:solidFill>
                  <a:srgbClr val="FFFFFF"/>
                </a:solidFill>
                <a:latin typeface="Arial"/>
                <a:ea typeface="Arial"/>
                <a:cs typeface="Arial"/>
              </a:defRPr>
            </a:lvl3pPr>
            <a:lvl4pPr>
              <a:buNone/>
              <a:defRPr sz="3600" b="1">
                <a:solidFill>
                  <a:srgbClr val="FFFFFF"/>
                </a:solidFill>
                <a:latin typeface="Arial"/>
                <a:ea typeface="Arial"/>
                <a:cs typeface="Arial"/>
              </a:defRPr>
            </a:lvl4pPr>
            <a:lvl5pPr>
              <a:buNone/>
              <a:defRPr sz="3600" b="1">
                <a:solidFill>
                  <a:srgbClr val="FFFFFF"/>
                </a:solidFill>
                <a:latin typeface="Arial"/>
                <a:ea typeface="Arial"/>
                <a:cs typeface="Arial"/>
              </a:defRPr>
            </a:lvl5pPr>
            <a:lvl6pPr>
              <a:buNone/>
              <a:defRPr sz="3600" b="1">
                <a:solidFill>
                  <a:srgbClr val="FFFFFF"/>
                </a:solidFill>
                <a:latin typeface="Arial"/>
                <a:ea typeface="Arial"/>
                <a:cs typeface="Arial"/>
              </a:defRPr>
            </a:lvl6pPr>
            <a:lvl7pPr>
              <a:buNone/>
              <a:defRPr sz="3600" b="1">
                <a:solidFill>
                  <a:srgbClr val="FFFFFF"/>
                </a:solidFill>
                <a:latin typeface="Arial"/>
                <a:ea typeface="Arial"/>
                <a:cs typeface="Arial"/>
              </a:defRPr>
            </a:lvl7pPr>
            <a:lvl8pPr>
              <a:buNone/>
              <a:defRPr sz="3600" b="1">
                <a:solidFill>
                  <a:srgbClr val="FFFFFF"/>
                </a:solidFill>
                <a:latin typeface="Arial"/>
                <a:ea typeface="Arial"/>
                <a:cs typeface="Arial"/>
              </a:defRPr>
            </a:lvl8pPr>
            <a:lvl9pPr>
              <a:buNone/>
              <a:defRPr sz="3600" b="1">
                <a:solidFill>
                  <a:srgbClr val="FFFFFF"/>
                </a:solidFill>
                <a:latin typeface="Arial"/>
                <a:ea typeface="Arial"/>
                <a:cs typeface="Arial"/>
              </a:defRPr>
            </a:lvl9pPr>
          </a:lstStyle>
          <a:p xmlns:a="http://schemas.openxmlformats.org/drawingml/2006/main">
            <a:pPr>
              <a:buNone/>
              <a:defRPr sz="3600" b="1">
                <a:solidFill>
                  <a:srgbClr val="FFFFFF"/>
                </a:solidFill>
                <a:latin typeface="Arial"/>
                <a:ea typeface="Arial"/>
                <a:cs typeface="Arial"/>
              </a:defRPr>
            </a:pPr>
            <a:r>
              <a:rPr sz="3600" b="1">
                <a:solidFill>
                  <a:srgbClr val="FFFFFF"/>
                </a:solidFill>
                <a:latin typeface="Arial"/>
                <a:ea typeface="Arial"/>
                <a:cs typeface="Arial"/>
              </a:rPr>
              <a:t>Let’s discuss your IR priorities</a:t>
            </a:r>
          </a:p>
        </p:txBody>
      </p:sp>
      <p:sp>
        <p:nvSpPr>
          <p:cNvPr id="3" name="text-1">
            <a:extLst xmlns:a="http://schemas.openxmlformats.org/drawingml/2006/main">
              <a:ext uri="{FF2B5EF4-FFF2-40B4-BE49-F238E27FC236}">
                <a16:creationId xmlns:a16="http://schemas.microsoft.com/office/drawing/2014/main" id="{199E8F15-7911-4559-A3BB-200BCD461DDE}"/>
              </a:ext>
            </a:extLst>
          </p:cNvPr>
          <p:cNvSpPr>
            <a:spLocks xmlns:a="http://schemas.openxmlformats.org/drawingml/2006/main" noGrp="1"/>
          </p:cNvSpPr>
          <p:nvPr/>
        </p:nvSpPr>
        <p:spPr>
          <a:xfrm xmlns:a="http://schemas.openxmlformats.org/drawingml/2006/main">
            <a:off x="10953750" y="62865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CAD2D4"/>
                </a:solidFill>
                <a:latin typeface="Arial"/>
                <a:ea typeface="Arial"/>
                <a:cs typeface="Arial"/>
              </a:defRPr>
            </a:defPPr>
            <a:lvl1pPr>
              <a:buNone/>
              <a:defRPr sz="1200" b="0">
                <a:solidFill>
                  <a:srgbClr val="CAD2D4"/>
                </a:solidFill>
                <a:latin typeface="Arial"/>
                <a:ea typeface="Arial"/>
                <a:cs typeface="Arial"/>
              </a:defRPr>
            </a:lvl1pPr>
            <a:lvl2pPr>
              <a:buNone/>
              <a:defRPr sz="1200" b="0">
                <a:solidFill>
                  <a:srgbClr val="CAD2D4"/>
                </a:solidFill>
                <a:latin typeface="Arial"/>
                <a:ea typeface="Arial"/>
                <a:cs typeface="Arial"/>
              </a:defRPr>
            </a:lvl2pPr>
            <a:lvl3pPr>
              <a:buNone/>
              <a:defRPr sz="1200" b="0">
                <a:solidFill>
                  <a:srgbClr val="CAD2D4"/>
                </a:solidFill>
                <a:latin typeface="Arial"/>
                <a:ea typeface="Arial"/>
                <a:cs typeface="Arial"/>
              </a:defRPr>
            </a:lvl3pPr>
            <a:lvl4pPr>
              <a:buNone/>
              <a:defRPr sz="1200" b="0">
                <a:solidFill>
                  <a:srgbClr val="CAD2D4"/>
                </a:solidFill>
                <a:latin typeface="Arial"/>
                <a:ea typeface="Arial"/>
                <a:cs typeface="Arial"/>
              </a:defRPr>
            </a:lvl4pPr>
            <a:lvl5pPr>
              <a:buNone/>
              <a:defRPr sz="1200" b="0">
                <a:solidFill>
                  <a:srgbClr val="CAD2D4"/>
                </a:solidFill>
                <a:latin typeface="Arial"/>
                <a:ea typeface="Arial"/>
                <a:cs typeface="Arial"/>
              </a:defRPr>
            </a:lvl5pPr>
            <a:lvl6pPr>
              <a:buNone/>
              <a:defRPr sz="1200" b="0">
                <a:solidFill>
                  <a:srgbClr val="CAD2D4"/>
                </a:solidFill>
                <a:latin typeface="Arial"/>
                <a:ea typeface="Arial"/>
                <a:cs typeface="Arial"/>
              </a:defRPr>
            </a:lvl6pPr>
            <a:lvl7pPr>
              <a:buNone/>
              <a:defRPr sz="1200" b="0">
                <a:solidFill>
                  <a:srgbClr val="CAD2D4"/>
                </a:solidFill>
                <a:latin typeface="Arial"/>
                <a:ea typeface="Arial"/>
                <a:cs typeface="Arial"/>
              </a:defRPr>
            </a:lvl7pPr>
            <a:lvl8pPr>
              <a:buNone/>
              <a:defRPr sz="1200" b="0">
                <a:solidFill>
                  <a:srgbClr val="CAD2D4"/>
                </a:solidFill>
                <a:latin typeface="Arial"/>
                <a:ea typeface="Arial"/>
                <a:cs typeface="Arial"/>
              </a:defRPr>
            </a:lvl8pPr>
            <a:lvl9pPr>
              <a:buNone/>
              <a:defRPr sz="1200" b="0">
                <a:solidFill>
                  <a:srgbClr val="CAD2D4"/>
                </a:solidFill>
                <a:latin typeface="Arial"/>
                <a:ea typeface="Arial"/>
                <a:cs typeface="Arial"/>
              </a:defRPr>
            </a:lvl9pPr>
          </a:lstStyle>
          <a:p xmlns:a="http://schemas.openxmlformats.org/drawingml/2006/main">
            <a:pPr>
              <a:buNone/>
              <a:defRPr sz="1200" b="0">
                <a:solidFill>
                  <a:srgbClr val="CAD2D4"/>
                </a:solidFill>
                <a:latin typeface="Arial"/>
                <a:ea typeface="Arial"/>
                <a:cs typeface="Arial"/>
              </a:defRPr>
            </a:pPr>
            <a:r>
              <a:rPr sz="1200" b="0">
                <a:solidFill>
                  <a:srgbClr val="CAD2D4"/>
                </a:solidFill>
                <a:latin typeface="Arial"/>
                <a:ea typeface="Arial"/>
                <a:cs typeface="Arial"/>
              </a:rPr>
              <a:t>24</a:t>
            </a:r>
          </a:p>
        </p:txBody>
      </p:sp>
      <p:sp>
        <p:nvSpPr>
          <p:cNvPr id="4" name="text-2">
            <a:extLst xmlns:a="http://schemas.openxmlformats.org/drawingml/2006/main">
              <a:ext uri="{FF2B5EF4-FFF2-40B4-BE49-F238E27FC236}">
                <a16:creationId xmlns:a16="http://schemas.microsoft.com/office/drawing/2014/main" id="{DAB3273B-68BC-49DE-953D-57114851C84A}"/>
              </a:ext>
            </a:extLst>
          </p:cNvPr>
          <p:cNvSpPr>
            <a:spLocks xmlns:a="http://schemas.openxmlformats.org/drawingml/2006/main" noGrp="1"/>
          </p:cNvSpPr>
          <p:nvPr/>
        </p:nvSpPr>
        <p:spPr>
          <a:xfrm xmlns:a="http://schemas.openxmlformats.org/drawingml/2006/main">
            <a:off x="685800" y="2952750"/>
            <a:ext cx="95250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700" b="1">
                <a:solidFill>
                  <a:srgbClr val="FFFFFF"/>
                </a:solidFill>
                <a:latin typeface="Arial"/>
                <a:ea typeface="Arial"/>
                <a:cs typeface="Arial"/>
              </a:defRPr>
            </a:defPPr>
            <a:lvl1pPr>
              <a:buNone/>
              <a:defRPr sz="2700" b="1">
                <a:solidFill>
                  <a:srgbClr val="FFFFFF"/>
                </a:solidFill>
                <a:latin typeface="Arial"/>
                <a:ea typeface="Arial"/>
                <a:cs typeface="Arial"/>
              </a:defRPr>
            </a:lvl1pPr>
            <a:lvl2pPr>
              <a:buNone/>
              <a:defRPr sz="2700" b="1">
                <a:solidFill>
                  <a:srgbClr val="FFFFFF"/>
                </a:solidFill>
                <a:latin typeface="Arial"/>
                <a:ea typeface="Arial"/>
                <a:cs typeface="Arial"/>
              </a:defRPr>
            </a:lvl2pPr>
            <a:lvl3pPr>
              <a:buNone/>
              <a:defRPr sz="2700" b="1">
                <a:solidFill>
                  <a:srgbClr val="FFFFFF"/>
                </a:solidFill>
                <a:latin typeface="Arial"/>
                <a:ea typeface="Arial"/>
                <a:cs typeface="Arial"/>
              </a:defRPr>
            </a:lvl3pPr>
            <a:lvl4pPr>
              <a:buNone/>
              <a:defRPr sz="2700" b="1">
                <a:solidFill>
                  <a:srgbClr val="FFFFFF"/>
                </a:solidFill>
                <a:latin typeface="Arial"/>
                <a:ea typeface="Arial"/>
                <a:cs typeface="Arial"/>
              </a:defRPr>
            </a:lvl4pPr>
            <a:lvl5pPr>
              <a:buNone/>
              <a:defRPr sz="2700" b="1">
                <a:solidFill>
                  <a:srgbClr val="FFFFFF"/>
                </a:solidFill>
                <a:latin typeface="Arial"/>
                <a:ea typeface="Arial"/>
                <a:cs typeface="Arial"/>
              </a:defRPr>
            </a:lvl5pPr>
            <a:lvl6pPr>
              <a:buNone/>
              <a:defRPr sz="2700" b="1">
                <a:solidFill>
                  <a:srgbClr val="FFFFFF"/>
                </a:solidFill>
                <a:latin typeface="Arial"/>
                <a:ea typeface="Arial"/>
                <a:cs typeface="Arial"/>
              </a:defRPr>
            </a:lvl6pPr>
            <a:lvl7pPr>
              <a:buNone/>
              <a:defRPr sz="2700" b="1">
                <a:solidFill>
                  <a:srgbClr val="FFFFFF"/>
                </a:solidFill>
                <a:latin typeface="Arial"/>
                <a:ea typeface="Arial"/>
                <a:cs typeface="Arial"/>
              </a:defRPr>
            </a:lvl7pPr>
            <a:lvl8pPr>
              <a:buNone/>
              <a:defRPr sz="2700" b="1">
                <a:solidFill>
                  <a:srgbClr val="FFFFFF"/>
                </a:solidFill>
                <a:latin typeface="Arial"/>
                <a:ea typeface="Arial"/>
                <a:cs typeface="Arial"/>
              </a:defRPr>
            </a:lvl8pPr>
            <a:lvl9pPr>
              <a:buNone/>
              <a:defRPr sz="2700" b="1">
                <a:solidFill>
                  <a:srgbClr val="FFFFFF"/>
                </a:solidFill>
                <a:latin typeface="Arial"/>
                <a:ea typeface="Arial"/>
                <a:cs typeface="Arial"/>
              </a:defRPr>
            </a:lvl9pPr>
          </a:lstStyle>
          <a:p xmlns:a="http://schemas.openxmlformats.org/drawingml/2006/main">
            <a:pPr>
              <a:buNone/>
              <a:defRPr sz="2700" b="1">
                <a:solidFill>
                  <a:srgbClr val="FFFFFF"/>
                </a:solidFill>
                <a:latin typeface="Arial"/>
                <a:ea typeface="Arial"/>
                <a:cs typeface="Arial"/>
              </a:defRPr>
            </a:pPr>
            <a:r>
              <a:rPr sz="2700" b="1">
                <a:solidFill>
                  <a:srgbClr val="FFFFFF"/>
                </a:solidFill>
                <a:latin typeface="Arial"/>
                <a:ea typeface="Arial"/>
                <a:cs typeface="Arial"/>
              </a:rPr>
              <a:t>Loraine Monces</a:t>
            </a:r>
          </a:p>
        </p:txBody>
      </p:sp>
      <p:sp>
        <p:nvSpPr>
          <p:cNvPr id="5" name="text-3">
            <a:extLst xmlns:a="http://schemas.openxmlformats.org/drawingml/2006/main">
              <a:ext uri="{FF2B5EF4-FFF2-40B4-BE49-F238E27FC236}">
                <a16:creationId xmlns:a16="http://schemas.microsoft.com/office/drawing/2014/main" id="{431ED1AB-E5AA-4D81-BAEF-D1C7D70C7A2C}"/>
              </a:ext>
            </a:extLst>
          </p:cNvPr>
          <p:cNvSpPr>
            <a:spLocks xmlns:a="http://schemas.openxmlformats.org/drawingml/2006/main" noGrp="1"/>
          </p:cNvSpPr>
          <p:nvPr/>
        </p:nvSpPr>
        <p:spPr>
          <a:xfrm xmlns:a="http://schemas.openxmlformats.org/drawingml/2006/main">
            <a:off x="685800" y="3619500"/>
            <a:ext cx="9525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0">
                <a:solidFill>
                  <a:srgbClr val="D4DCDE"/>
                </a:solidFill>
                <a:latin typeface="Arial"/>
                <a:ea typeface="Arial"/>
                <a:cs typeface="Arial"/>
              </a:defRPr>
            </a:defPPr>
            <a:lvl1pPr>
              <a:buNone/>
              <a:defRPr sz="2100" b="0">
                <a:solidFill>
                  <a:srgbClr val="D4DCDE"/>
                </a:solidFill>
                <a:latin typeface="Arial"/>
                <a:ea typeface="Arial"/>
                <a:cs typeface="Arial"/>
              </a:defRPr>
            </a:lvl1pPr>
            <a:lvl2pPr>
              <a:buNone/>
              <a:defRPr sz="2100" b="0">
                <a:solidFill>
                  <a:srgbClr val="D4DCDE"/>
                </a:solidFill>
                <a:latin typeface="Arial"/>
                <a:ea typeface="Arial"/>
                <a:cs typeface="Arial"/>
              </a:defRPr>
            </a:lvl2pPr>
            <a:lvl3pPr>
              <a:buNone/>
              <a:defRPr sz="2100" b="0">
                <a:solidFill>
                  <a:srgbClr val="D4DCDE"/>
                </a:solidFill>
                <a:latin typeface="Arial"/>
                <a:ea typeface="Arial"/>
                <a:cs typeface="Arial"/>
              </a:defRPr>
            </a:lvl3pPr>
            <a:lvl4pPr>
              <a:buNone/>
              <a:defRPr sz="2100" b="0">
                <a:solidFill>
                  <a:srgbClr val="D4DCDE"/>
                </a:solidFill>
                <a:latin typeface="Arial"/>
                <a:ea typeface="Arial"/>
                <a:cs typeface="Arial"/>
              </a:defRPr>
            </a:lvl4pPr>
            <a:lvl5pPr>
              <a:buNone/>
              <a:defRPr sz="2100" b="0">
                <a:solidFill>
                  <a:srgbClr val="D4DCDE"/>
                </a:solidFill>
                <a:latin typeface="Arial"/>
                <a:ea typeface="Arial"/>
                <a:cs typeface="Arial"/>
              </a:defRPr>
            </a:lvl5pPr>
            <a:lvl6pPr>
              <a:buNone/>
              <a:defRPr sz="2100" b="0">
                <a:solidFill>
                  <a:srgbClr val="D4DCDE"/>
                </a:solidFill>
                <a:latin typeface="Arial"/>
                <a:ea typeface="Arial"/>
                <a:cs typeface="Arial"/>
              </a:defRPr>
            </a:lvl6pPr>
            <a:lvl7pPr>
              <a:buNone/>
              <a:defRPr sz="2100" b="0">
                <a:solidFill>
                  <a:srgbClr val="D4DCDE"/>
                </a:solidFill>
                <a:latin typeface="Arial"/>
                <a:ea typeface="Arial"/>
                <a:cs typeface="Arial"/>
              </a:defRPr>
            </a:lvl7pPr>
            <a:lvl8pPr>
              <a:buNone/>
              <a:defRPr sz="2100" b="0">
                <a:solidFill>
                  <a:srgbClr val="D4DCDE"/>
                </a:solidFill>
                <a:latin typeface="Arial"/>
                <a:ea typeface="Arial"/>
                <a:cs typeface="Arial"/>
              </a:defRPr>
            </a:lvl8pPr>
            <a:lvl9pPr>
              <a:buNone/>
              <a:defRPr sz="2100" b="0">
                <a:solidFill>
                  <a:srgbClr val="D4DCDE"/>
                </a:solidFill>
                <a:latin typeface="Arial"/>
                <a:ea typeface="Arial"/>
                <a:cs typeface="Arial"/>
              </a:defRPr>
            </a:lvl9pPr>
          </a:lstStyle>
          <a:p xmlns:a="http://schemas.openxmlformats.org/drawingml/2006/main">
            <a:pPr>
              <a:buNone/>
              <a:defRPr sz="2100" b="0">
                <a:solidFill>
                  <a:srgbClr val="D4DCDE"/>
                </a:solidFill>
                <a:latin typeface="Arial"/>
                <a:ea typeface="Arial"/>
                <a:cs typeface="Arial"/>
              </a:defRPr>
            </a:pPr>
            <a:r>
              <a:rPr sz="2100" b="0">
                <a:solidFill>
                  <a:srgbClr val="D4DCDE"/>
                </a:solidFill>
                <a:latin typeface="Arial"/>
                <a:ea typeface="Arial"/>
                <a:cs typeface="Arial"/>
              </a:rPr>
              <a:t>IR Account &amp; Sales Manager</a:t>
            </a:r>
          </a:p>
          <a:p xmlns:a="http://schemas.openxmlformats.org/drawingml/2006/main">
            <a:pPr>
              <a:buNone/>
              <a:defRPr sz="2100" b="0">
                <a:solidFill>
                  <a:srgbClr val="D4DCDE"/>
                </a:solidFill>
                <a:latin typeface="Arial"/>
                <a:ea typeface="Arial"/>
                <a:cs typeface="Arial"/>
              </a:defRPr>
            </a:pPr>
            <a:r>
              <a:rPr sz="2100" b="0">
                <a:solidFill>
                  <a:srgbClr val="D4DCDE"/>
                </a:solidFill>
                <a:latin typeface="Arial"/>
                <a:ea typeface="Arial"/>
                <a:cs typeface="Arial"/>
              </a:rPr>
              <a:t>Argaam Investor Relations</a:t>
            </a:r>
          </a:p>
        </p:txBody>
      </p:sp>
      <p:sp>
        <p:nvSpPr>
          <p:cNvPr id="6" name="text-4">
            <a:extLst xmlns:a="http://schemas.openxmlformats.org/drawingml/2006/main">
              <a:ext uri="{FF2B5EF4-FFF2-40B4-BE49-F238E27FC236}">
                <a16:creationId xmlns:a16="http://schemas.microsoft.com/office/drawing/2014/main" id="{55878352-812A-47FD-BDE2-4B7E0F734624}"/>
              </a:ext>
            </a:extLst>
          </p:cNvPr>
          <p:cNvSpPr>
            <a:spLocks xmlns:a="http://schemas.openxmlformats.org/drawingml/2006/main" noGrp="1"/>
          </p:cNvSpPr>
          <p:nvPr/>
        </p:nvSpPr>
        <p:spPr>
          <a:xfrm xmlns:a="http://schemas.openxmlformats.org/drawingml/2006/main">
            <a:off x="685800" y="4667250"/>
            <a:ext cx="7620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1">
                <a:solidFill>
                  <a:srgbClr val="F39A58"/>
                </a:solidFill>
                <a:latin typeface="Arial"/>
                <a:ea typeface="Arial"/>
                <a:cs typeface="Arial"/>
              </a:defRPr>
            </a:defPPr>
            <a:lvl1pPr>
              <a:buNone/>
              <a:defRPr sz="1650" b="1">
                <a:solidFill>
                  <a:srgbClr val="F39A58"/>
                </a:solidFill>
                <a:latin typeface="Arial"/>
                <a:ea typeface="Arial"/>
                <a:cs typeface="Arial"/>
              </a:defRPr>
            </a:lvl1pPr>
            <a:lvl2pPr>
              <a:buNone/>
              <a:defRPr sz="1650" b="1">
                <a:solidFill>
                  <a:srgbClr val="F39A58"/>
                </a:solidFill>
                <a:latin typeface="Arial"/>
                <a:ea typeface="Arial"/>
                <a:cs typeface="Arial"/>
              </a:defRPr>
            </a:lvl2pPr>
            <a:lvl3pPr>
              <a:buNone/>
              <a:defRPr sz="1650" b="1">
                <a:solidFill>
                  <a:srgbClr val="F39A58"/>
                </a:solidFill>
                <a:latin typeface="Arial"/>
                <a:ea typeface="Arial"/>
                <a:cs typeface="Arial"/>
              </a:defRPr>
            </a:lvl3pPr>
            <a:lvl4pPr>
              <a:buNone/>
              <a:defRPr sz="1650" b="1">
                <a:solidFill>
                  <a:srgbClr val="F39A58"/>
                </a:solidFill>
                <a:latin typeface="Arial"/>
                <a:ea typeface="Arial"/>
                <a:cs typeface="Arial"/>
              </a:defRPr>
            </a:lvl4pPr>
            <a:lvl5pPr>
              <a:buNone/>
              <a:defRPr sz="1650" b="1">
                <a:solidFill>
                  <a:srgbClr val="F39A58"/>
                </a:solidFill>
                <a:latin typeface="Arial"/>
                <a:ea typeface="Arial"/>
                <a:cs typeface="Arial"/>
              </a:defRPr>
            </a:lvl5pPr>
            <a:lvl6pPr>
              <a:buNone/>
              <a:defRPr sz="1650" b="1">
                <a:solidFill>
                  <a:srgbClr val="F39A58"/>
                </a:solidFill>
                <a:latin typeface="Arial"/>
                <a:ea typeface="Arial"/>
                <a:cs typeface="Arial"/>
              </a:defRPr>
            </a:lvl6pPr>
            <a:lvl7pPr>
              <a:buNone/>
              <a:defRPr sz="1650" b="1">
                <a:solidFill>
                  <a:srgbClr val="F39A58"/>
                </a:solidFill>
                <a:latin typeface="Arial"/>
                <a:ea typeface="Arial"/>
                <a:cs typeface="Arial"/>
              </a:defRPr>
            </a:lvl7pPr>
            <a:lvl8pPr>
              <a:buNone/>
              <a:defRPr sz="1650" b="1">
                <a:solidFill>
                  <a:srgbClr val="F39A58"/>
                </a:solidFill>
                <a:latin typeface="Arial"/>
                <a:ea typeface="Arial"/>
                <a:cs typeface="Arial"/>
              </a:defRPr>
            </a:lvl8pPr>
            <a:lvl9pPr>
              <a:buNone/>
              <a:defRPr sz="1650" b="1">
                <a:solidFill>
                  <a:srgbClr val="F39A58"/>
                </a:solidFill>
                <a:latin typeface="Arial"/>
                <a:ea typeface="Arial"/>
                <a:cs typeface="Arial"/>
              </a:defRPr>
            </a:lvl9pPr>
          </a:lstStyle>
          <a:p xmlns:a="http://schemas.openxmlformats.org/drawingml/2006/main">
            <a:pPr>
              <a:buNone/>
              <a:defRPr sz="1650" b="1">
                <a:solidFill>
                  <a:srgbClr val="F39A58"/>
                </a:solidFill>
                <a:latin typeface="Arial"/>
                <a:ea typeface="Arial"/>
                <a:cs typeface="Arial"/>
              </a:defRPr>
            </a:pPr>
            <a:r>
              <a:rPr sz="1650" b="1">
                <a:solidFill>
                  <a:srgbClr val="F39A58"/>
                </a:solidFill>
                <a:latin typeface="Arial"/>
                <a:ea typeface="Arial"/>
                <a:cs typeface="Arial"/>
              </a:rPr>
              <a:t>Contact</a:t>
            </a:r>
          </a:p>
        </p:txBody>
      </p:sp>
      <p:sp>
        <p:nvSpPr>
          <p:cNvPr id="7" name="text-5">
            <a:extLst xmlns:a="http://schemas.openxmlformats.org/drawingml/2006/main">
              <a:ext uri="{FF2B5EF4-FFF2-40B4-BE49-F238E27FC236}">
                <a16:creationId xmlns:a16="http://schemas.microsoft.com/office/drawing/2014/main" id="{5C69E77B-B592-4AED-A276-57A5B356CA75}"/>
              </a:ext>
            </a:extLst>
          </p:cNvPr>
          <p:cNvSpPr>
            <a:spLocks xmlns:a="http://schemas.openxmlformats.org/drawingml/2006/main" noGrp="1"/>
          </p:cNvSpPr>
          <p:nvPr/>
        </p:nvSpPr>
        <p:spPr>
          <a:xfrm xmlns:a="http://schemas.openxmlformats.org/drawingml/2006/main">
            <a:off x="685800" y="5048250"/>
            <a:ext cx="104775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0">
                <a:solidFill>
                  <a:srgbClr val="FFFFFF"/>
                </a:solidFill>
                <a:latin typeface="Arial"/>
                <a:ea typeface="Arial"/>
                <a:cs typeface="Arial"/>
              </a:defRPr>
            </a:defPPr>
            <a:lvl1pPr>
              <a:buNone/>
              <a:defRPr sz="1875" b="0">
                <a:solidFill>
                  <a:srgbClr val="FFFFFF"/>
                </a:solidFill>
                <a:latin typeface="Arial"/>
                <a:ea typeface="Arial"/>
                <a:cs typeface="Arial"/>
              </a:defRPr>
            </a:lvl1pPr>
            <a:lvl2pPr>
              <a:buNone/>
              <a:defRPr sz="1875" b="0">
                <a:solidFill>
                  <a:srgbClr val="FFFFFF"/>
                </a:solidFill>
                <a:latin typeface="Arial"/>
                <a:ea typeface="Arial"/>
                <a:cs typeface="Arial"/>
              </a:defRPr>
            </a:lvl2pPr>
            <a:lvl3pPr>
              <a:buNone/>
              <a:defRPr sz="1875" b="0">
                <a:solidFill>
                  <a:srgbClr val="FFFFFF"/>
                </a:solidFill>
                <a:latin typeface="Arial"/>
                <a:ea typeface="Arial"/>
                <a:cs typeface="Arial"/>
              </a:defRPr>
            </a:lvl3pPr>
            <a:lvl4pPr>
              <a:buNone/>
              <a:defRPr sz="1875" b="0">
                <a:solidFill>
                  <a:srgbClr val="FFFFFF"/>
                </a:solidFill>
                <a:latin typeface="Arial"/>
                <a:ea typeface="Arial"/>
                <a:cs typeface="Arial"/>
              </a:defRPr>
            </a:lvl4pPr>
            <a:lvl5pPr>
              <a:buNone/>
              <a:defRPr sz="1875" b="0">
                <a:solidFill>
                  <a:srgbClr val="FFFFFF"/>
                </a:solidFill>
                <a:latin typeface="Arial"/>
                <a:ea typeface="Arial"/>
                <a:cs typeface="Arial"/>
              </a:defRPr>
            </a:lvl5pPr>
            <a:lvl6pPr>
              <a:buNone/>
              <a:defRPr sz="1875" b="0">
                <a:solidFill>
                  <a:srgbClr val="FFFFFF"/>
                </a:solidFill>
                <a:latin typeface="Arial"/>
                <a:ea typeface="Arial"/>
                <a:cs typeface="Arial"/>
              </a:defRPr>
            </a:lvl6pPr>
            <a:lvl7pPr>
              <a:buNone/>
              <a:defRPr sz="1875" b="0">
                <a:solidFill>
                  <a:srgbClr val="FFFFFF"/>
                </a:solidFill>
                <a:latin typeface="Arial"/>
                <a:ea typeface="Arial"/>
                <a:cs typeface="Arial"/>
              </a:defRPr>
            </a:lvl7pPr>
            <a:lvl8pPr>
              <a:buNone/>
              <a:defRPr sz="1875" b="0">
                <a:solidFill>
                  <a:srgbClr val="FFFFFF"/>
                </a:solidFill>
                <a:latin typeface="Arial"/>
                <a:ea typeface="Arial"/>
                <a:cs typeface="Arial"/>
              </a:defRPr>
            </a:lvl8pPr>
            <a:lvl9pPr>
              <a:buNone/>
              <a:defRPr sz="1875" b="0">
                <a:solidFill>
                  <a:srgbClr val="FFFFFF"/>
                </a:solidFill>
                <a:latin typeface="Arial"/>
                <a:ea typeface="Arial"/>
                <a:cs typeface="Arial"/>
              </a:defRPr>
            </a:lvl9pPr>
          </a:lstStyle>
          <a:p xmlns:a="http://schemas.openxmlformats.org/drawingml/2006/main">
            <a:pPr>
              <a:buNone/>
              <a:defRPr sz="1875" b="0">
                <a:solidFill>
                  <a:srgbClr val="FFFFFF"/>
                </a:solidFill>
                <a:latin typeface="Arial"/>
                <a:ea typeface="Arial"/>
                <a:cs typeface="Arial"/>
              </a:defRPr>
            </a:pPr>
            <a:r>
              <a:rPr sz="1875" b="0">
                <a:solidFill>
                  <a:srgbClr val="FFFFFF"/>
                </a:solidFill>
                <a:latin typeface="Arial"/>
                <a:ea typeface="Arial"/>
                <a:cs typeface="Arial"/>
              </a:rPr>
              <a:t>loraine.monces@argaam.com</a:t>
            </a:r>
          </a:p>
          <a:p xmlns:a="http://schemas.openxmlformats.org/drawingml/2006/main">
            <a:pPr>
              <a:buNone/>
              <a:defRPr sz="1875" b="0">
                <a:solidFill>
                  <a:srgbClr val="FFFFFF"/>
                </a:solidFill>
                <a:latin typeface="Arial"/>
                <a:ea typeface="Arial"/>
                <a:cs typeface="Arial"/>
              </a:defRPr>
            </a:pPr>
            <a:r>
              <a:rPr sz="1875" b="0">
                <a:solidFill>
                  <a:srgbClr val="FFFFFF"/>
                </a:solidFill>
                <a:latin typeface="Arial"/>
                <a:ea typeface="Arial"/>
                <a:cs typeface="Arial"/>
              </a:rPr>
              <a:t>ir@argaam.com</a:t>
            </a:r>
          </a:p>
          <a:p xmlns:a="http://schemas.openxmlformats.org/drawingml/2006/main">
            <a:pPr>
              <a:buNone/>
              <a:defRPr sz="1875" b="0">
                <a:solidFill>
                  <a:srgbClr val="FFFFFF"/>
                </a:solidFill>
                <a:latin typeface="Arial"/>
                <a:ea typeface="Arial"/>
                <a:cs typeface="Arial"/>
              </a:defRPr>
            </a:pPr>
            <a:r>
              <a:rPr sz="1875" b="0">
                <a:solidFill>
                  <a:srgbClr val="FFFFFF"/>
                </a:solidFill>
                <a:latin typeface="Arial"/>
                <a:ea typeface="Arial"/>
                <a:cs typeface="Arial"/>
              </a:rPr>
              <a:t>+966 56 752 1543  |  +971 58 867 5175</a:t>
            </a:r>
          </a:p>
        </p:txBody>
      </p:sp>
    </p:spTree>
    <p:extLst>
      <p:ext uri="{BB962C8B-B14F-4D97-AF65-F5344CB8AC3E}">
        <p14:creationId xmlns:p14="http://schemas.microsoft.com/office/powerpoint/2010/main" val="137067604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2026-10-19T11:33:16.1630000Z</dcterms:created>
  <dcterms:modified xsi:type="dcterms:W3CDTF">2026-10-19T11:33:16.1650000Z</dcterms:modified>
</coreProperties>
</file>